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5" r:id="rId6"/>
    <p:sldId id="271" r:id="rId7"/>
    <p:sldId id="270" r:id="rId8"/>
    <p:sldId id="266" r:id="rId9"/>
    <p:sldId id="272" r:id="rId10"/>
    <p:sldId id="264" r:id="rId11"/>
    <p:sldId id="263" r:id="rId12"/>
    <p:sldId id="261" r:id="rId13"/>
    <p:sldId id="269" r:id="rId14"/>
    <p:sldId id="267" r:id="rId15"/>
    <p:sldId id="268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689706-FF9C-4AC3-B0AC-ADCFC7E88AFE}" v="273" dt="2020-08-03T07:08:58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2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MAMOTO KYOSUKE" userId="501d0610352d6653" providerId="LiveId" clId="{9D689706-FF9C-4AC3-B0AC-ADCFC7E88AFE}"/>
    <pc:docChg chg="undo custSel modSld">
      <pc:chgData name="YAMAMOTO KYOSUKE" userId="501d0610352d6653" providerId="LiveId" clId="{9D689706-FF9C-4AC3-B0AC-ADCFC7E88AFE}" dt="2020-08-03T07:08:58.982" v="1808"/>
      <pc:docMkLst>
        <pc:docMk/>
      </pc:docMkLst>
      <pc:sldChg chg="addSp modSp mod modAnim">
        <pc:chgData name="YAMAMOTO KYOSUKE" userId="501d0610352d6653" providerId="LiveId" clId="{9D689706-FF9C-4AC3-B0AC-ADCFC7E88AFE}" dt="2020-08-03T06:39:14.920" v="1479"/>
        <pc:sldMkLst>
          <pc:docMk/>
          <pc:sldMk cId="2985561183" sldId="262"/>
        </pc:sldMkLst>
        <pc:spChg chg="mod">
          <ac:chgData name="YAMAMOTO KYOSUKE" userId="501d0610352d6653" providerId="LiveId" clId="{9D689706-FF9C-4AC3-B0AC-ADCFC7E88AFE}" dt="2020-08-03T06:35:45.308" v="1457" actId="164"/>
          <ac:spMkLst>
            <pc:docMk/>
            <pc:sldMk cId="2985561183" sldId="262"/>
            <ac:spMk id="3" creationId="{B29C15E1-EB24-4880-AB74-ECFA0B03F86E}"/>
          </ac:spMkLst>
        </pc:spChg>
        <pc:spChg chg="mod">
          <ac:chgData name="YAMAMOTO KYOSUKE" userId="501d0610352d6653" providerId="LiveId" clId="{9D689706-FF9C-4AC3-B0AC-ADCFC7E88AFE}" dt="2020-08-03T06:33:49.059" v="1446" actId="164"/>
          <ac:spMkLst>
            <pc:docMk/>
            <pc:sldMk cId="2985561183" sldId="262"/>
            <ac:spMk id="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3:49.059" v="1446" actId="164"/>
          <ac:spMkLst>
            <pc:docMk/>
            <pc:sldMk cId="2985561183" sldId="262"/>
            <ac:spMk id="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3:49.059" v="1446" actId="164"/>
          <ac:spMkLst>
            <pc:docMk/>
            <pc:sldMk cId="2985561183" sldId="262"/>
            <ac:spMk id="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3:53.904" v="1447" actId="164"/>
          <ac:spMkLst>
            <pc:docMk/>
            <pc:sldMk cId="2985561183" sldId="262"/>
            <ac:spMk id="61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3:53.904" v="1447" actId="164"/>
          <ac:spMkLst>
            <pc:docMk/>
            <pc:sldMk cId="2985561183" sldId="262"/>
            <ac:spMk id="6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3:49.059" v="1446" actId="164"/>
          <ac:spMkLst>
            <pc:docMk/>
            <pc:sldMk cId="2985561183" sldId="262"/>
            <ac:spMk id="72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5:36.938" v="1455" actId="164"/>
          <ac:spMkLst>
            <pc:docMk/>
            <pc:sldMk cId="2985561183" sldId="262"/>
            <ac:spMk id="113" creationId="{D4DAB3D8-E561-418E-941F-592803514119}"/>
          </ac:spMkLst>
        </pc:spChg>
        <pc:spChg chg="mod">
          <ac:chgData name="YAMAMOTO KYOSUKE" userId="501d0610352d6653" providerId="LiveId" clId="{9D689706-FF9C-4AC3-B0AC-ADCFC7E88AFE}" dt="2020-08-03T06:35:36.938" v="1455" actId="164"/>
          <ac:spMkLst>
            <pc:docMk/>
            <pc:sldMk cId="2985561183" sldId="262"/>
            <ac:spMk id="114" creationId="{15D3808A-45F3-4B36-B01F-5E89B9794F43}"/>
          </ac:spMkLst>
        </pc:spChg>
        <pc:spChg chg="mod">
          <ac:chgData name="YAMAMOTO KYOSUKE" userId="501d0610352d6653" providerId="LiveId" clId="{9D689706-FF9C-4AC3-B0AC-ADCFC7E88AFE}" dt="2020-08-03T06:35:36.938" v="1455" actId="164"/>
          <ac:spMkLst>
            <pc:docMk/>
            <pc:sldMk cId="2985561183" sldId="262"/>
            <ac:spMk id="115" creationId="{FE8D6059-F1D0-4F1E-8998-48101F5C07E1}"/>
          </ac:spMkLst>
        </pc:spChg>
        <pc:spChg chg="mod">
          <ac:chgData name="YAMAMOTO KYOSUKE" userId="501d0610352d6653" providerId="LiveId" clId="{9D689706-FF9C-4AC3-B0AC-ADCFC7E88AFE}" dt="2020-08-03T06:35:45.308" v="1457" actId="164"/>
          <ac:spMkLst>
            <pc:docMk/>
            <pc:sldMk cId="2985561183" sldId="262"/>
            <ac:spMk id="116" creationId="{43AC27DF-149D-4C85-B8C4-A25FB1E6261B}"/>
          </ac:spMkLst>
        </pc:spChg>
        <pc:spChg chg="mod">
          <ac:chgData name="YAMAMOTO KYOSUKE" userId="501d0610352d6653" providerId="LiveId" clId="{9D689706-FF9C-4AC3-B0AC-ADCFC7E88AFE}" dt="2020-08-03T06:36:53.903" v="1463" actId="164"/>
          <ac:spMkLst>
            <pc:docMk/>
            <pc:sldMk cId="2985561183" sldId="262"/>
            <ac:spMk id="14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150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5:19.700" v="1453" actId="164"/>
          <ac:spMkLst>
            <pc:docMk/>
            <pc:sldMk cId="2985561183" sldId="262"/>
            <ac:spMk id="15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16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17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21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21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21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4:49.890" v="1450" actId="164"/>
          <ac:spMkLst>
            <pc:docMk/>
            <pc:sldMk cId="2985561183" sldId="262"/>
            <ac:spMk id="240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36:53.903" v="1463" actId="164"/>
          <ac:spMkLst>
            <pc:docMk/>
            <pc:sldMk cId="2985561183" sldId="262"/>
            <ac:spMk id="261" creationId="{00000000-0000-0000-0000-000000000000}"/>
          </ac:spMkLst>
        </pc:spChg>
        <pc:grpChg chg="add mod">
          <ac:chgData name="YAMAMOTO KYOSUKE" userId="501d0610352d6653" providerId="LiveId" clId="{9D689706-FF9C-4AC3-B0AC-ADCFC7E88AFE}" dt="2020-08-03T06:33:49.059" v="1446" actId="164"/>
          <ac:grpSpMkLst>
            <pc:docMk/>
            <pc:sldMk cId="2985561183" sldId="262"/>
            <ac:grpSpMk id="6" creationId="{62A3D839-B8A6-4EC6-B1F7-48421B29C58A}"/>
          </ac:grpSpMkLst>
        </pc:grpChg>
        <pc:grpChg chg="add mod">
          <ac:chgData name="YAMAMOTO KYOSUKE" userId="501d0610352d6653" providerId="LiveId" clId="{9D689706-FF9C-4AC3-B0AC-ADCFC7E88AFE}" dt="2020-08-03T06:33:53.904" v="1447" actId="164"/>
          <ac:grpSpMkLst>
            <pc:docMk/>
            <pc:sldMk cId="2985561183" sldId="262"/>
            <ac:grpSpMk id="9" creationId="{DC653E29-F394-4C82-9013-D91176FFD51D}"/>
          </ac:grpSpMkLst>
        </pc:grpChg>
        <pc:grpChg chg="add mod">
          <ac:chgData name="YAMAMOTO KYOSUKE" userId="501d0610352d6653" providerId="LiveId" clId="{9D689706-FF9C-4AC3-B0AC-ADCFC7E88AFE}" dt="2020-08-03T06:34:49.890" v="1450" actId="164"/>
          <ac:grpSpMkLst>
            <pc:docMk/>
            <pc:sldMk cId="2985561183" sldId="262"/>
            <ac:grpSpMk id="10" creationId="{E6F69BD7-61C7-44CF-A4B1-29B8E4F03DA3}"/>
          </ac:grpSpMkLst>
        </pc:grpChg>
        <pc:grpChg chg="add mod">
          <ac:chgData name="YAMAMOTO KYOSUKE" userId="501d0610352d6653" providerId="LiveId" clId="{9D689706-FF9C-4AC3-B0AC-ADCFC7E88AFE}" dt="2020-08-03T06:35:19.700" v="1453" actId="164"/>
          <ac:grpSpMkLst>
            <pc:docMk/>
            <pc:sldMk cId="2985561183" sldId="262"/>
            <ac:grpSpMk id="11" creationId="{351FF491-0BC2-4EB8-9E33-AAEE1C305BB4}"/>
          </ac:grpSpMkLst>
        </pc:grpChg>
        <pc:grpChg chg="add mod">
          <ac:chgData name="YAMAMOTO KYOSUKE" userId="501d0610352d6653" providerId="LiveId" clId="{9D689706-FF9C-4AC3-B0AC-ADCFC7E88AFE}" dt="2020-08-03T06:35:36.938" v="1455" actId="164"/>
          <ac:grpSpMkLst>
            <pc:docMk/>
            <pc:sldMk cId="2985561183" sldId="262"/>
            <ac:grpSpMk id="12" creationId="{CEA905A0-0152-4908-85EE-ABD64051AD52}"/>
          </ac:grpSpMkLst>
        </pc:grpChg>
        <pc:grpChg chg="add mod">
          <ac:chgData name="YAMAMOTO KYOSUKE" userId="501d0610352d6653" providerId="LiveId" clId="{9D689706-FF9C-4AC3-B0AC-ADCFC7E88AFE}" dt="2020-08-03T06:35:45.308" v="1457" actId="164"/>
          <ac:grpSpMkLst>
            <pc:docMk/>
            <pc:sldMk cId="2985561183" sldId="262"/>
            <ac:grpSpMk id="13" creationId="{1379EA52-7192-4C97-B36C-5EDE157E0E84}"/>
          </ac:grpSpMkLst>
        </pc:grpChg>
        <pc:grpChg chg="add mod">
          <ac:chgData name="YAMAMOTO KYOSUKE" userId="501d0610352d6653" providerId="LiveId" clId="{9D689706-FF9C-4AC3-B0AC-ADCFC7E88AFE}" dt="2020-08-03T06:36:53.903" v="1463" actId="164"/>
          <ac:grpSpMkLst>
            <pc:docMk/>
            <pc:sldMk cId="2985561183" sldId="262"/>
            <ac:grpSpMk id="15" creationId="{9FF31B51-FA8D-4084-BBA5-868BDE7095D0}"/>
          </ac:grpSpMkLst>
        </pc:grpChg>
        <pc:grpChg chg="mod">
          <ac:chgData name="YAMAMOTO KYOSUKE" userId="501d0610352d6653" providerId="LiveId" clId="{9D689706-FF9C-4AC3-B0AC-ADCFC7E88AFE}" dt="2020-08-03T06:33:53.904" v="1447" actId="164"/>
          <ac:grpSpMkLst>
            <pc:docMk/>
            <pc:sldMk cId="2985561183" sldId="262"/>
            <ac:grpSpMk id="78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6:35:19.700" v="1453" actId="164"/>
          <ac:grpSpMkLst>
            <pc:docMk/>
            <pc:sldMk cId="2985561183" sldId="262"/>
            <ac:grpSpMk id="151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6:34:49.890" v="1450" actId="164"/>
          <ac:grpSpMkLst>
            <pc:docMk/>
            <pc:sldMk cId="2985561183" sldId="262"/>
            <ac:grpSpMk id="207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6:34:49.890" v="1450" actId="164"/>
          <ac:grpSpMkLst>
            <pc:docMk/>
            <pc:sldMk cId="2985561183" sldId="262"/>
            <ac:grpSpMk id="220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6:34:49.890" v="1450" actId="164"/>
          <ac:grpSpMkLst>
            <pc:docMk/>
            <pc:sldMk cId="2985561183" sldId="262"/>
            <ac:grpSpMk id="230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6:34:49.890" v="1450" actId="164"/>
          <ac:grpSpMkLst>
            <pc:docMk/>
            <pc:sldMk cId="2985561183" sldId="262"/>
            <ac:grpSpMk id="253" creationId="{00000000-0000-0000-0000-000000000000}"/>
          </ac:grpSpMkLst>
        </pc:grp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14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14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19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19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25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34:49.890" v="1450" actId="164"/>
          <ac:cxnSpMkLst>
            <pc:docMk/>
            <pc:sldMk cId="2985561183" sldId="262"/>
            <ac:cxnSpMk id="257" creationId="{00000000-0000-0000-0000-000000000000}"/>
          </ac:cxnSpMkLst>
        </pc:cxnChg>
      </pc:sldChg>
      <pc:sldChg chg="addSp modSp modAnim">
        <pc:chgData name="YAMAMOTO KYOSUKE" userId="501d0610352d6653" providerId="LiveId" clId="{9D689706-FF9C-4AC3-B0AC-ADCFC7E88AFE}" dt="2020-08-03T07:06:39.656" v="1797"/>
        <pc:sldMkLst>
          <pc:docMk/>
          <pc:sldMk cId="3637136058" sldId="265"/>
        </pc:sldMkLst>
        <pc:spChg chg="mod">
          <ac:chgData name="YAMAMOTO KYOSUKE" userId="501d0610352d6653" providerId="LiveId" clId="{9D689706-FF9C-4AC3-B0AC-ADCFC7E88AFE}" dt="2020-08-03T07:05:11.731" v="1790" actId="164"/>
          <ac:spMkLst>
            <pc:docMk/>
            <pc:sldMk cId="3637136058" sldId="265"/>
            <ac:spMk id="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04.738" v="1788" actId="164"/>
          <ac:spMkLst>
            <pc:docMk/>
            <pc:sldMk cId="3637136058" sldId="265"/>
            <ac:spMk id="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04.738" v="1788" actId="164"/>
          <ac:spMkLst>
            <pc:docMk/>
            <pc:sldMk cId="3637136058" sldId="265"/>
            <ac:spMk id="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47.699" v="1792" actId="164"/>
          <ac:spMkLst>
            <pc:docMk/>
            <pc:sldMk cId="3637136058" sldId="265"/>
            <ac:spMk id="1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11.731" v="1790" actId="164"/>
          <ac:spMkLst>
            <pc:docMk/>
            <pc:sldMk cId="3637136058" sldId="265"/>
            <ac:spMk id="72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11.731" v="1790" actId="164"/>
          <ac:spMkLst>
            <pc:docMk/>
            <pc:sldMk cId="3637136058" sldId="265"/>
            <ac:spMk id="9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11.731" v="1790" actId="164"/>
          <ac:spMkLst>
            <pc:docMk/>
            <pc:sldMk cId="3637136058" sldId="265"/>
            <ac:spMk id="9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5:47.699" v="1792" actId="164"/>
          <ac:spMkLst>
            <pc:docMk/>
            <pc:sldMk cId="3637136058" sldId="265"/>
            <ac:spMk id="126" creationId="{00000000-0000-0000-0000-000000000000}"/>
          </ac:spMkLst>
        </pc:spChg>
        <pc:grpChg chg="add mod">
          <ac:chgData name="YAMAMOTO KYOSUKE" userId="501d0610352d6653" providerId="LiveId" clId="{9D689706-FF9C-4AC3-B0AC-ADCFC7E88AFE}" dt="2020-08-03T07:05:04.738" v="1788" actId="164"/>
          <ac:grpSpMkLst>
            <pc:docMk/>
            <pc:sldMk cId="3637136058" sldId="265"/>
            <ac:grpSpMk id="9" creationId="{BDBD197D-1CA4-42F7-A1E7-63F6F642AE0F}"/>
          </ac:grpSpMkLst>
        </pc:grpChg>
        <pc:grpChg chg="add mod">
          <ac:chgData name="YAMAMOTO KYOSUKE" userId="501d0610352d6653" providerId="LiveId" clId="{9D689706-FF9C-4AC3-B0AC-ADCFC7E88AFE}" dt="2020-08-03T07:05:11.731" v="1790" actId="164"/>
          <ac:grpSpMkLst>
            <pc:docMk/>
            <pc:sldMk cId="3637136058" sldId="265"/>
            <ac:grpSpMk id="10" creationId="{F166E134-E86C-4A6A-9539-3C682205B393}"/>
          </ac:grpSpMkLst>
        </pc:grpChg>
        <pc:grpChg chg="add mod">
          <ac:chgData name="YAMAMOTO KYOSUKE" userId="501d0610352d6653" providerId="LiveId" clId="{9D689706-FF9C-4AC3-B0AC-ADCFC7E88AFE}" dt="2020-08-03T07:05:47.699" v="1792" actId="164"/>
          <ac:grpSpMkLst>
            <pc:docMk/>
            <pc:sldMk cId="3637136058" sldId="265"/>
            <ac:grpSpMk id="11" creationId="{5E7098D0-10E8-4292-BCDE-66FD2A492F95}"/>
          </ac:grpSpMkLst>
        </pc:grpChg>
        <pc:grpChg chg="mod">
          <ac:chgData name="YAMAMOTO KYOSUKE" userId="501d0610352d6653" providerId="LiveId" clId="{9D689706-FF9C-4AC3-B0AC-ADCFC7E88AFE}" dt="2020-08-03T07:05:04.738" v="1788" actId="164"/>
          <ac:grpSpMkLst>
            <pc:docMk/>
            <pc:sldMk cId="3637136058" sldId="265"/>
            <ac:grpSpMk id="103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7:05:04.738" v="1788" actId="164"/>
          <ac:grpSpMkLst>
            <pc:docMk/>
            <pc:sldMk cId="3637136058" sldId="265"/>
            <ac:grpSpMk id="113" creationId="{00000000-0000-0000-0000-000000000000}"/>
          </ac:grpSpMkLst>
        </pc:grpChg>
      </pc:sldChg>
      <pc:sldChg chg="addSp delSp modSp mod modAnim">
        <pc:chgData name="YAMAMOTO KYOSUKE" userId="501d0610352d6653" providerId="LiveId" clId="{9D689706-FF9C-4AC3-B0AC-ADCFC7E88AFE}" dt="2020-08-03T07:07:46.057" v="1801"/>
        <pc:sldMkLst>
          <pc:docMk/>
          <pc:sldMk cId="2314758954" sldId="266"/>
        </pc:sldMkLst>
        <pc:spChg chg="mod">
          <ac:chgData name="YAMAMOTO KYOSUKE" userId="501d0610352d6653" providerId="LiveId" clId="{9D689706-FF9C-4AC3-B0AC-ADCFC7E88AFE}" dt="2020-08-03T07:01:16.434" v="1755" actId="164"/>
          <ac:spMkLst>
            <pc:docMk/>
            <pc:sldMk cId="2314758954" sldId="266"/>
            <ac:spMk id="2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1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2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51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87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88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7:38.483" v="1798" actId="165"/>
          <ac:spMkLst>
            <pc:docMk/>
            <pc:sldMk cId="2314758954" sldId="266"/>
            <ac:spMk id="89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7:38.483" v="1798" actId="165"/>
          <ac:spMkLst>
            <pc:docMk/>
            <pc:sldMk cId="2314758954" sldId="266"/>
            <ac:spMk id="90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7:38.483" v="1798" actId="165"/>
          <ac:spMkLst>
            <pc:docMk/>
            <pc:sldMk cId="2314758954" sldId="266"/>
            <ac:spMk id="91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99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7:41.953" v="1799" actId="164"/>
          <ac:spMkLst>
            <pc:docMk/>
            <pc:sldMk cId="2314758954" sldId="266"/>
            <ac:spMk id="100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2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08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10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112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1:43.811" v="1760" actId="165"/>
          <ac:spMkLst>
            <pc:docMk/>
            <pc:sldMk cId="2314758954" sldId="266"/>
            <ac:spMk id="22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2:25.188" v="1765" actId="164"/>
          <ac:spMkLst>
            <pc:docMk/>
            <pc:sldMk cId="2314758954" sldId="266"/>
            <ac:spMk id="22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2:25.188" v="1765" actId="164"/>
          <ac:spMkLst>
            <pc:docMk/>
            <pc:sldMk cId="2314758954" sldId="266"/>
            <ac:spMk id="230" creationId="{00000000-0000-0000-0000-000000000000}"/>
          </ac:spMkLst>
        </pc:spChg>
        <pc:spChg chg="mod topLvl">
          <ac:chgData name="YAMAMOTO KYOSUKE" userId="501d0610352d6653" providerId="LiveId" clId="{9D689706-FF9C-4AC3-B0AC-ADCFC7E88AFE}" dt="2020-08-03T07:07:41.953" v="1799" actId="164"/>
          <ac:spMkLst>
            <pc:docMk/>
            <pc:sldMk cId="2314758954" sldId="266"/>
            <ac:spMk id="231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2:25.188" v="1765" actId="164"/>
          <ac:spMkLst>
            <pc:docMk/>
            <pc:sldMk cId="2314758954" sldId="266"/>
            <ac:spMk id="23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1:16.434" v="1755" actId="164"/>
          <ac:spMkLst>
            <pc:docMk/>
            <pc:sldMk cId="2314758954" sldId="266"/>
            <ac:spMk id="252" creationId="{00000000-0000-0000-0000-000000000000}"/>
          </ac:spMkLst>
        </pc:spChg>
        <pc:grpChg chg="add mod">
          <ac:chgData name="YAMAMOTO KYOSUKE" userId="501d0610352d6653" providerId="LiveId" clId="{9D689706-FF9C-4AC3-B0AC-ADCFC7E88AFE}" dt="2020-08-03T07:01:21.183" v="1757" actId="1076"/>
          <ac:grpSpMkLst>
            <pc:docMk/>
            <pc:sldMk cId="2314758954" sldId="266"/>
            <ac:grpSpMk id="3" creationId="{82FF0D41-529E-4FBC-9289-A245190BD14B}"/>
          </ac:grpSpMkLst>
        </pc:grpChg>
        <pc:grpChg chg="add del mod">
          <ac:chgData name="YAMAMOTO KYOSUKE" userId="501d0610352d6653" providerId="LiveId" clId="{9D689706-FF9C-4AC3-B0AC-ADCFC7E88AFE}" dt="2020-08-03T07:07:38.483" v="1798" actId="165"/>
          <ac:grpSpMkLst>
            <pc:docMk/>
            <pc:sldMk cId="2314758954" sldId="266"/>
            <ac:grpSpMk id="4" creationId="{94DAAB59-6AF3-4AE9-BF8B-48D36DD20827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5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9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13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15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50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52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92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96" creationId="{00000000-0000-0000-0000-000000000000}"/>
          </ac:grpSpMkLst>
        </pc:grpChg>
        <pc:grpChg chg="mod topLv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101" creationId="{00000000-0000-0000-0000-000000000000}"/>
          </ac:grpSpMkLst>
        </pc:grpChg>
        <pc:grpChg chg="add mod">
          <ac:chgData name="YAMAMOTO KYOSUKE" userId="501d0610352d6653" providerId="LiveId" clId="{9D689706-FF9C-4AC3-B0AC-ADCFC7E88AFE}" dt="2020-08-03T07:02:25.188" v="1765" actId="164"/>
          <ac:grpSpMkLst>
            <pc:docMk/>
            <pc:sldMk cId="2314758954" sldId="266"/>
            <ac:grpSpMk id="116" creationId="{26F74D66-CE7F-461E-8B06-45B8C42629DD}"/>
          </ac:grpSpMkLst>
        </pc:grpChg>
        <pc:grpChg chg="add mod">
          <ac:chgData name="YAMAMOTO KYOSUKE" userId="501d0610352d6653" providerId="LiveId" clId="{9D689706-FF9C-4AC3-B0AC-ADCFC7E88AFE}" dt="2020-08-03T07:02:52.933" v="1772" actId="164"/>
          <ac:grpSpMkLst>
            <pc:docMk/>
            <pc:sldMk cId="2314758954" sldId="266"/>
            <ac:grpSpMk id="117" creationId="{D1C95795-0938-40D6-82FC-0A4580743243}"/>
          </ac:grpSpMkLst>
        </pc:grpChg>
        <pc:grpChg chg="add mod">
          <ac:chgData name="YAMAMOTO KYOSUKE" userId="501d0610352d6653" providerId="LiveId" clId="{9D689706-FF9C-4AC3-B0AC-ADCFC7E88AFE}" dt="2020-08-03T07:07:41.953" v="1799" actId="164"/>
          <ac:grpSpMkLst>
            <pc:docMk/>
            <pc:sldMk cId="2314758954" sldId="266"/>
            <ac:grpSpMk id="118" creationId="{DCE34484-7B7C-4EE9-B58D-2398E9A054ED}"/>
          </ac:grpSpMkLst>
        </pc:grpChg>
        <pc:grpChg chg="del">
          <ac:chgData name="YAMAMOTO KYOSUKE" userId="501d0610352d6653" providerId="LiveId" clId="{9D689706-FF9C-4AC3-B0AC-ADCFC7E88AFE}" dt="2020-08-03T07:01:43.811" v="1760" actId="165"/>
          <ac:grpSpMkLst>
            <pc:docMk/>
            <pc:sldMk cId="2314758954" sldId="266"/>
            <ac:grpSpMk id="233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7:01:21.183" v="1757" actId="1076"/>
          <ac:grpSpMkLst>
            <pc:docMk/>
            <pc:sldMk cId="2314758954" sldId="266"/>
            <ac:grpSpMk id="250" creationId="{00000000-0000-0000-0000-000000000000}"/>
          </ac:grpSpMkLst>
        </pc:grp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2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3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4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5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6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79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0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2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4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86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09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11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2:52.933" v="1772" actId="164"/>
          <ac:cxnSpMkLst>
            <pc:docMk/>
            <pc:sldMk cId="2314758954" sldId="266"/>
            <ac:cxnSpMk id="113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2:52.933" v="1772" actId="164"/>
          <ac:cxnSpMkLst>
            <pc:docMk/>
            <pc:sldMk cId="2314758954" sldId="266"/>
            <ac:cxnSpMk id="114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2:52.933" v="1772" actId="164"/>
          <ac:cxnSpMkLst>
            <pc:docMk/>
            <pc:sldMk cId="2314758954" sldId="266"/>
            <ac:cxnSpMk id="115" creationId="{00000000-0000-0000-0000-000000000000}"/>
          </ac:cxnSpMkLst>
        </pc:cxnChg>
        <pc:cxnChg chg="mod topLvl">
          <ac:chgData name="YAMAMOTO KYOSUKE" userId="501d0610352d6653" providerId="LiveId" clId="{9D689706-FF9C-4AC3-B0AC-ADCFC7E88AFE}" dt="2020-08-03T07:01:43.811" v="1760" actId="165"/>
          <ac:cxnSpMkLst>
            <pc:docMk/>
            <pc:sldMk cId="2314758954" sldId="266"/>
            <ac:cxnSpMk id="121" creationId="{00000000-0000-0000-0000-000000000000}"/>
          </ac:cxnSpMkLst>
        </pc:cxnChg>
      </pc:sldChg>
      <pc:sldChg chg="addSp modSp mod modAnim">
        <pc:chgData name="YAMAMOTO KYOSUKE" userId="501d0610352d6653" providerId="LiveId" clId="{9D689706-FF9C-4AC3-B0AC-ADCFC7E88AFE}" dt="2020-08-03T07:01:05.686" v="1754"/>
        <pc:sldMkLst>
          <pc:docMk/>
          <pc:sldMk cId="1244023473" sldId="270"/>
        </pc:sldMkLst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19" creationId="{FFC1F794-D59B-4260-A7C4-FA5F7A85192B}"/>
          </ac:spMkLst>
        </pc:spChg>
        <pc:spChg chg="mod">
          <ac:chgData name="YAMAMOTO KYOSUKE" userId="501d0610352d6653" providerId="LiveId" clId="{9D689706-FF9C-4AC3-B0AC-ADCFC7E88AFE}" dt="2020-08-03T07:00:00.996" v="1738" actId="164"/>
          <ac:spMkLst>
            <pc:docMk/>
            <pc:sldMk cId="1244023473" sldId="270"/>
            <ac:spMk id="2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00.996" v="1738" actId="164"/>
          <ac:spMkLst>
            <pc:docMk/>
            <pc:sldMk cId="1244023473" sldId="270"/>
            <ac:spMk id="2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2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2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00.996" v="1738" actId="164"/>
          <ac:spMkLst>
            <pc:docMk/>
            <pc:sldMk cId="1244023473" sldId="270"/>
            <ac:spMk id="7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00.996" v="1738" actId="164"/>
          <ac:spMkLst>
            <pc:docMk/>
            <pc:sldMk cId="1244023473" sldId="270"/>
            <ac:spMk id="7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7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7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7:00:54.779" v="1751" actId="6549"/>
          <ac:spMkLst>
            <pc:docMk/>
            <pc:sldMk cId="1244023473" sldId="270"/>
            <ac:spMk id="80" creationId="{E2726692-3084-44D1-923E-ADAD244846CB}"/>
          </ac:spMkLst>
        </pc:spChg>
        <pc:spChg chg="mod">
          <ac:chgData name="YAMAMOTO KYOSUKE" userId="501d0610352d6653" providerId="LiveId" clId="{9D689706-FF9C-4AC3-B0AC-ADCFC7E88AFE}" dt="2020-08-03T07:00:28.297" v="1745" actId="1076"/>
          <ac:spMkLst>
            <pc:docMk/>
            <pc:sldMk cId="1244023473" sldId="270"/>
            <ac:spMk id="83" creationId="{00000000-0000-0000-0000-000000000000}"/>
          </ac:spMkLst>
        </pc:spChg>
        <pc:grpChg chg="add mod">
          <ac:chgData name="YAMAMOTO KYOSUKE" userId="501d0610352d6653" providerId="LiveId" clId="{9D689706-FF9C-4AC3-B0AC-ADCFC7E88AFE}" dt="2020-08-03T07:00:00.996" v="1738" actId="164"/>
          <ac:grpSpMkLst>
            <pc:docMk/>
            <pc:sldMk cId="1244023473" sldId="270"/>
            <ac:grpSpMk id="20" creationId="{668415E1-1A2E-4E2D-914A-A75107526B21}"/>
          </ac:grpSpMkLst>
        </pc:grpChg>
        <pc:grpChg chg="mod">
          <ac:chgData name="YAMAMOTO KYOSUKE" userId="501d0610352d6653" providerId="LiveId" clId="{9D689706-FF9C-4AC3-B0AC-ADCFC7E88AFE}" dt="2020-08-03T07:00:28.297" v="1745" actId="1076"/>
          <ac:grpSpMkLst>
            <pc:docMk/>
            <pc:sldMk cId="1244023473" sldId="270"/>
            <ac:grpSpMk id="23" creationId="{00000000-0000-0000-0000-000000000000}"/>
          </ac:grpSpMkLst>
        </pc:grpChg>
        <pc:grpChg chg="mod">
          <ac:chgData name="YAMAMOTO KYOSUKE" userId="501d0610352d6653" providerId="LiveId" clId="{9D689706-FF9C-4AC3-B0AC-ADCFC7E88AFE}" dt="2020-08-03T07:00:28.297" v="1745" actId="1076"/>
          <ac:grpSpMkLst>
            <pc:docMk/>
            <pc:sldMk cId="1244023473" sldId="270"/>
            <ac:grpSpMk id="43" creationId="{00000000-0000-0000-0000-000000000000}"/>
          </ac:grpSpMkLst>
        </pc:grpChg>
        <pc:cxnChg chg="mod">
          <ac:chgData name="YAMAMOTO KYOSUKE" userId="501d0610352d6653" providerId="LiveId" clId="{9D689706-FF9C-4AC3-B0AC-ADCFC7E88AFE}" dt="2020-08-03T07:00:28.297" v="1745" actId="1076"/>
          <ac:cxnSpMkLst>
            <pc:docMk/>
            <pc:sldMk cId="1244023473" sldId="270"/>
            <ac:cxnSpMk id="2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7:00:28.297" v="1745" actId="1076"/>
          <ac:cxnSpMkLst>
            <pc:docMk/>
            <pc:sldMk cId="1244023473" sldId="270"/>
            <ac:cxnSpMk id="31" creationId="{00000000-0000-0000-0000-000000000000}"/>
          </ac:cxnSpMkLst>
        </pc:cxnChg>
      </pc:sldChg>
      <pc:sldChg chg="addSp delSp modSp mod addAnim delAnim modAnim">
        <pc:chgData name="YAMAMOTO KYOSUKE" userId="501d0610352d6653" providerId="LiveId" clId="{9D689706-FF9C-4AC3-B0AC-ADCFC7E88AFE}" dt="2020-08-03T06:58:45.809" v="1732"/>
        <pc:sldMkLst>
          <pc:docMk/>
          <pc:sldMk cId="2254491171" sldId="271"/>
        </pc:sldMkLst>
        <pc:spChg chg="mod">
          <ac:chgData name="YAMAMOTO KYOSUKE" userId="501d0610352d6653" providerId="LiveId" clId="{9D689706-FF9C-4AC3-B0AC-ADCFC7E88AFE}" dt="2020-08-03T06:41:25.542" v="1497" actId="164"/>
          <ac:spMkLst>
            <pc:docMk/>
            <pc:sldMk cId="2254491171" sldId="271"/>
            <ac:spMk id="17" creationId="{98AB9566-41CA-4FAF-B7E6-756AE7607205}"/>
          </ac:spMkLst>
        </pc:spChg>
        <pc:spChg chg="mod">
          <ac:chgData name="YAMAMOTO KYOSUKE" userId="501d0610352d6653" providerId="LiveId" clId="{9D689706-FF9C-4AC3-B0AC-ADCFC7E88AFE}" dt="2020-08-03T06:42:15.589" v="1505" actId="164"/>
          <ac:spMkLst>
            <pc:docMk/>
            <pc:sldMk cId="2254491171" sldId="271"/>
            <ac:spMk id="23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6:32.435" v="1718" actId="164"/>
          <ac:spMkLst>
            <pc:docMk/>
            <pc:sldMk cId="2254491171" sldId="271"/>
            <ac:spMk id="2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6:26.840" v="1716" actId="164"/>
          <ac:spMkLst>
            <pc:docMk/>
            <pc:sldMk cId="2254491171" sldId="271"/>
            <ac:spMk id="2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6:16.780" v="1714" actId="164"/>
          <ac:spMkLst>
            <pc:docMk/>
            <pc:sldMk cId="2254491171" sldId="271"/>
            <ac:spMk id="2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1:32.480" v="1499" actId="164"/>
          <ac:spMkLst>
            <pc:docMk/>
            <pc:sldMk cId="2254491171" sldId="271"/>
            <ac:spMk id="3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6:16.780" v="1714" actId="164"/>
          <ac:spMkLst>
            <pc:docMk/>
            <pc:sldMk cId="2254491171" sldId="271"/>
            <ac:spMk id="3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6:26.840" v="1716" actId="164"/>
          <ac:spMkLst>
            <pc:docMk/>
            <pc:sldMk cId="2254491171" sldId="271"/>
            <ac:spMk id="37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0:33.795" v="1490" actId="164"/>
          <ac:spMkLst>
            <pc:docMk/>
            <pc:sldMk cId="2254491171" sldId="271"/>
            <ac:spMk id="3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0:33.795" v="1490" actId="164"/>
          <ac:spMkLst>
            <pc:docMk/>
            <pc:sldMk cId="2254491171" sldId="271"/>
            <ac:spMk id="3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3:36.886" v="1696" actId="164"/>
          <ac:spMkLst>
            <pc:docMk/>
            <pc:sldMk cId="2254491171" sldId="271"/>
            <ac:spMk id="4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0:33.795" v="1490" actId="164"/>
          <ac:spMkLst>
            <pc:docMk/>
            <pc:sldMk cId="2254491171" sldId="271"/>
            <ac:spMk id="4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3:36.886" v="1696" actId="164"/>
          <ac:spMkLst>
            <pc:docMk/>
            <pc:sldMk cId="2254491171" sldId="271"/>
            <ac:spMk id="48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3:36.886" v="1696" actId="164"/>
          <ac:spMkLst>
            <pc:docMk/>
            <pc:sldMk cId="2254491171" sldId="271"/>
            <ac:spMk id="49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5:10.888" v="1702" actId="164"/>
          <ac:spMkLst>
            <pc:docMk/>
            <pc:sldMk cId="2254491171" sldId="271"/>
            <ac:spMk id="50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5:10.888" v="1702" actId="164"/>
          <ac:spMkLst>
            <pc:docMk/>
            <pc:sldMk cId="2254491171" sldId="271"/>
            <ac:spMk id="51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2:15.589" v="1505" actId="164"/>
          <ac:spMkLst>
            <pc:docMk/>
            <pc:sldMk cId="2254491171" sldId="271"/>
            <ac:spMk id="52" creationId="{59CDB952-4BFB-495B-9103-322F3FCAA9BD}"/>
          </ac:spMkLst>
        </pc:spChg>
        <pc:spChg chg="mod">
          <ac:chgData name="YAMAMOTO KYOSUKE" userId="501d0610352d6653" providerId="LiveId" clId="{9D689706-FF9C-4AC3-B0AC-ADCFC7E88AFE}" dt="2020-08-03T06:40:18.074" v="1485" actId="164"/>
          <ac:spMkLst>
            <pc:docMk/>
            <pc:sldMk cId="2254491171" sldId="271"/>
            <ac:spMk id="54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40:18.074" v="1485" actId="164"/>
          <ac:spMkLst>
            <pc:docMk/>
            <pc:sldMk cId="2254491171" sldId="271"/>
            <ac:spMk id="55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5:10.888" v="1702" actId="164"/>
          <ac:spMkLst>
            <pc:docMk/>
            <pc:sldMk cId="2254491171" sldId="271"/>
            <ac:spMk id="5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5:37.872" v="1707" actId="164"/>
          <ac:spMkLst>
            <pc:docMk/>
            <pc:sldMk cId="2254491171" sldId="271"/>
            <ac:spMk id="57" creationId="{C2157333-7F50-4A00-9E69-E742A618FE48}"/>
          </ac:spMkLst>
        </pc:spChg>
        <pc:spChg chg="mod">
          <ac:chgData name="YAMAMOTO KYOSUKE" userId="501d0610352d6653" providerId="LiveId" clId="{9D689706-FF9C-4AC3-B0AC-ADCFC7E88AFE}" dt="2020-08-03T06:55:37.872" v="1707" actId="164"/>
          <ac:spMkLst>
            <pc:docMk/>
            <pc:sldMk cId="2254491171" sldId="271"/>
            <ac:spMk id="59" creationId="{BBF5FEE2-3553-4F5A-8278-D717676408DB}"/>
          </ac:spMkLst>
        </pc:spChg>
        <pc:spChg chg="mod">
          <ac:chgData name="YAMAMOTO KYOSUKE" userId="501d0610352d6653" providerId="LiveId" clId="{9D689706-FF9C-4AC3-B0AC-ADCFC7E88AFE}" dt="2020-08-03T06:55:37.872" v="1707" actId="164"/>
          <ac:spMkLst>
            <pc:docMk/>
            <pc:sldMk cId="2254491171" sldId="271"/>
            <ac:spMk id="62" creationId="{FB612548-0D4D-4A15-B30A-1F96939FC962}"/>
          </ac:spMkLst>
        </pc:spChg>
        <pc:spChg chg="mod">
          <ac:chgData name="YAMAMOTO KYOSUKE" userId="501d0610352d6653" providerId="LiveId" clId="{9D689706-FF9C-4AC3-B0AC-ADCFC7E88AFE}" dt="2020-08-03T06:41:32.480" v="1499" actId="164"/>
          <ac:spMkLst>
            <pc:docMk/>
            <pc:sldMk cId="2254491171" sldId="271"/>
            <ac:spMk id="66" creationId="{00000000-0000-0000-0000-000000000000}"/>
          </ac:spMkLst>
        </pc:spChg>
        <pc:spChg chg="mod">
          <ac:chgData name="YAMAMOTO KYOSUKE" userId="501d0610352d6653" providerId="LiveId" clId="{9D689706-FF9C-4AC3-B0AC-ADCFC7E88AFE}" dt="2020-08-03T06:51:28.528" v="1514" actId="164"/>
          <ac:spMkLst>
            <pc:docMk/>
            <pc:sldMk cId="2254491171" sldId="271"/>
            <ac:spMk id="72" creationId="{A8E3A2CD-0970-47E1-8DA5-CDB7FF9CAB67}"/>
          </ac:spMkLst>
        </pc:spChg>
        <pc:spChg chg="mod">
          <ac:chgData name="YAMAMOTO KYOSUKE" userId="501d0610352d6653" providerId="LiveId" clId="{9D689706-FF9C-4AC3-B0AC-ADCFC7E88AFE}" dt="2020-08-03T06:51:28.528" v="1514" actId="164"/>
          <ac:spMkLst>
            <pc:docMk/>
            <pc:sldMk cId="2254491171" sldId="271"/>
            <ac:spMk id="73" creationId="{98606511-E405-4BE5-9342-99D8B4A5497F}"/>
          </ac:spMkLst>
        </pc:spChg>
        <pc:spChg chg="mod">
          <ac:chgData name="YAMAMOTO KYOSUKE" userId="501d0610352d6653" providerId="LiveId" clId="{9D689706-FF9C-4AC3-B0AC-ADCFC7E88AFE}" dt="2020-08-03T06:41:25.542" v="1497" actId="164"/>
          <ac:spMkLst>
            <pc:docMk/>
            <pc:sldMk cId="2254491171" sldId="271"/>
            <ac:spMk id="74" creationId="{CE4750D9-F4EF-4106-9234-C8A4C33212BF}"/>
          </ac:spMkLst>
        </pc:spChg>
        <pc:spChg chg="mod">
          <ac:chgData name="YAMAMOTO KYOSUKE" userId="501d0610352d6653" providerId="LiveId" clId="{9D689706-FF9C-4AC3-B0AC-ADCFC7E88AFE}" dt="2020-08-03T06:41:25.542" v="1497" actId="164"/>
          <ac:spMkLst>
            <pc:docMk/>
            <pc:sldMk cId="2254491171" sldId="271"/>
            <ac:spMk id="75" creationId="{2E5D9F35-E42A-47C1-A29D-77018D1D3C90}"/>
          </ac:spMkLst>
        </pc:spChg>
        <pc:spChg chg="mod">
          <ac:chgData name="YAMAMOTO KYOSUKE" userId="501d0610352d6653" providerId="LiveId" clId="{9D689706-FF9C-4AC3-B0AC-ADCFC7E88AFE}" dt="2020-08-03T06:57:02.459" v="1723" actId="164"/>
          <ac:spMkLst>
            <pc:docMk/>
            <pc:sldMk cId="2254491171" sldId="271"/>
            <ac:spMk id="79" creationId="{08C8BA39-569F-4DBF-9769-816A0F9DD469}"/>
          </ac:spMkLst>
        </pc:spChg>
        <pc:spChg chg="mod">
          <ac:chgData name="YAMAMOTO KYOSUKE" userId="501d0610352d6653" providerId="LiveId" clId="{9D689706-FF9C-4AC3-B0AC-ADCFC7E88AFE}" dt="2020-08-03T06:40:26.589" v="1488" actId="164"/>
          <ac:spMkLst>
            <pc:docMk/>
            <pc:sldMk cId="2254491171" sldId="271"/>
            <ac:spMk id="81" creationId="{9C36B76E-D028-4DDA-BA4B-840254ADFF5C}"/>
          </ac:spMkLst>
        </pc:spChg>
        <pc:spChg chg="mod">
          <ac:chgData name="YAMAMOTO KYOSUKE" userId="501d0610352d6653" providerId="LiveId" clId="{9D689706-FF9C-4AC3-B0AC-ADCFC7E88AFE}" dt="2020-08-03T06:42:07.170" v="1503" actId="164"/>
          <ac:spMkLst>
            <pc:docMk/>
            <pc:sldMk cId="2254491171" sldId="271"/>
            <ac:spMk id="83" creationId="{341117B3-284C-43F0-8DFF-249E7A8CA30B}"/>
          </ac:spMkLst>
        </pc:spChg>
        <pc:spChg chg="mod">
          <ac:chgData name="YAMAMOTO KYOSUKE" userId="501d0610352d6653" providerId="LiveId" clId="{9D689706-FF9C-4AC3-B0AC-ADCFC7E88AFE}" dt="2020-08-03T06:53:24.324" v="1694" actId="164"/>
          <ac:spMkLst>
            <pc:docMk/>
            <pc:sldMk cId="2254491171" sldId="271"/>
            <ac:spMk id="84" creationId="{FE5EAB46-E15B-4FC2-A421-C5D7DE9B644C}"/>
          </ac:spMkLst>
        </pc:spChg>
        <pc:spChg chg="mod">
          <ac:chgData name="YAMAMOTO KYOSUKE" userId="501d0610352d6653" providerId="LiveId" clId="{9D689706-FF9C-4AC3-B0AC-ADCFC7E88AFE}" dt="2020-08-03T06:53:24.324" v="1694" actId="164"/>
          <ac:spMkLst>
            <pc:docMk/>
            <pc:sldMk cId="2254491171" sldId="271"/>
            <ac:spMk id="85" creationId="{A232B313-76B0-4BBC-B51B-3E0C51858C8A}"/>
          </ac:spMkLst>
        </pc:spChg>
        <pc:spChg chg="mod">
          <ac:chgData name="YAMAMOTO KYOSUKE" userId="501d0610352d6653" providerId="LiveId" clId="{9D689706-FF9C-4AC3-B0AC-ADCFC7E88AFE}" dt="2020-08-03T06:53:24.324" v="1694" actId="164"/>
          <ac:spMkLst>
            <pc:docMk/>
            <pc:sldMk cId="2254491171" sldId="271"/>
            <ac:spMk id="86" creationId="{3C4A91BF-2C33-4D51-90FC-909EB88D45FC}"/>
          </ac:spMkLst>
        </pc:spChg>
        <pc:spChg chg="mod">
          <ac:chgData name="YAMAMOTO KYOSUKE" userId="501d0610352d6653" providerId="LiveId" clId="{9D689706-FF9C-4AC3-B0AC-ADCFC7E88AFE}" dt="2020-08-03T06:53:24.324" v="1694" actId="164"/>
          <ac:spMkLst>
            <pc:docMk/>
            <pc:sldMk cId="2254491171" sldId="271"/>
            <ac:spMk id="87" creationId="{C3A543FB-FDD9-4EC3-A03A-BDA3CBC89770}"/>
          </ac:spMkLst>
        </pc:spChg>
        <pc:spChg chg="mod">
          <ac:chgData name="YAMAMOTO KYOSUKE" userId="501d0610352d6653" providerId="LiveId" clId="{9D689706-FF9C-4AC3-B0AC-ADCFC7E88AFE}" dt="2020-08-03T06:56:58.933" v="1722" actId="164"/>
          <ac:spMkLst>
            <pc:docMk/>
            <pc:sldMk cId="2254491171" sldId="271"/>
            <ac:spMk id="89" creationId="{7965B8B7-4B9F-43DE-9FF2-3F41E2D9631F}"/>
          </ac:spMkLst>
        </pc:spChg>
        <pc:spChg chg="mod">
          <ac:chgData name="YAMAMOTO KYOSUKE" userId="501d0610352d6653" providerId="LiveId" clId="{9D689706-FF9C-4AC3-B0AC-ADCFC7E88AFE}" dt="2020-08-03T06:55:22.293" v="1704" actId="164"/>
          <ac:spMkLst>
            <pc:docMk/>
            <pc:sldMk cId="2254491171" sldId="271"/>
            <ac:spMk id="90" creationId="{6BFBC5BF-1BC8-4499-B921-E8D2DC5C3F62}"/>
          </ac:spMkLst>
        </pc:spChg>
        <pc:spChg chg="mod">
          <ac:chgData name="YAMAMOTO KYOSUKE" userId="501d0610352d6653" providerId="LiveId" clId="{9D689706-FF9C-4AC3-B0AC-ADCFC7E88AFE}" dt="2020-08-03T06:55:22.293" v="1704" actId="164"/>
          <ac:spMkLst>
            <pc:docMk/>
            <pc:sldMk cId="2254491171" sldId="271"/>
            <ac:spMk id="91" creationId="{751D57DE-BDC0-4786-9190-BF9E5CE67116}"/>
          </ac:spMkLst>
        </pc:spChg>
        <pc:spChg chg="mod">
          <ac:chgData name="YAMAMOTO KYOSUKE" userId="501d0610352d6653" providerId="LiveId" clId="{9D689706-FF9C-4AC3-B0AC-ADCFC7E88AFE}" dt="2020-08-03T06:42:07.170" v="1503" actId="164"/>
          <ac:spMkLst>
            <pc:docMk/>
            <pc:sldMk cId="2254491171" sldId="271"/>
            <ac:spMk id="92" creationId="{0C83DCED-27F9-442F-8303-9DC536EEC367}"/>
          </ac:spMkLst>
        </pc:spChg>
        <pc:spChg chg="add del mod topLvl">
          <ac:chgData name="YAMAMOTO KYOSUKE" userId="501d0610352d6653" providerId="LiveId" clId="{9D689706-FF9C-4AC3-B0AC-ADCFC7E88AFE}" dt="2020-08-03T06:52:46.871" v="1689" actId="478"/>
          <ac:spMkLst>
            <pc:docMk/>
            <pc:sldMk cId="2254491171" sldId="271"/>
            <ac:spMk id="94" creationId="{77666A36-2D73-4906-9F80-3FEC3B0DBDA8}"/>
          </ac:spMkLst>
        </pc:spChg>
        <pc:spChg chg="add del mod">
          <ac:chgData name="YAMAMOTO KYOSUKE" userId="501d0610352d6653" providerId="LiveId" clId="{9D689706-FF9C-4AC3-B0AC-ADCFC7E88AFE}" dt="2020-08-03T06:52:40.823" v="1687"/>
          <ac:spMkLst>
            <pc:docMk/>
            <pc:sldMk cId="2254491171" sldId="271"/>
            <ac:spMk id="95" creationId="{3EED8F2B-672C-4C22-B5CA-E816F520FD1D}"/>
          </ac:spMkLst>
        </pc:spChg>
        <pc:spChg chg="mod topLvl">
          <ac:chgData name="YAMAMOTO KYOSUKE" userId="501d0610352d6653" providerId="LiveId" clId="{9D689706-FF9C-4AC3-B0AC-ADCFC7E88AFE}" dt="2020-08-03T06:52:50.262" v="1690" actId="1076"/>
          <ac:spMkLst>
            <pc:docMk/>
            <pc:sldMk cId="2254491171" sldId="271"/>
            <ac:spMk id="96" creationId="{C5322981-72BF-467D-B189-D2F1BC835244}"/>
          </ac:spMkLst>
        </pc:spChg>
        <pc:grpChg chg="add mod">
          <ac:chgData name="YAMAMOTO KYOSUKE" userId="501d0610352d6653" providerId="LiveId" clId="{9D689706-FF9C-4AC3-B0AC-ADCFC7E88AFE}" dt="2020-08-03T06:40:18.074" v="1485" actId="164"/>
          <ac:grpSpMkLst>
            <pc:docMk/>
            <pc:sldMk cId="2254491171" sldId="271"/>
            <ac:grpSpMk id="13" creationId="{7D93448C-8541-4CB9-952A-A082501E4B90}"/>
          </ac:grpSpMkLst>
        </pc:grpChg>
        <pc:grpChg chg="add mod">
          <ac:chgData name="YAMAMOTO KYOSUKE" userId="501d0610352d6653" providerId="LiveId" clId="{9D689706-FF9C-4AC3-B0AC-ADCFC7E88AFE}" dt="2020-08-03T06:40:26.589" v="1488" actId="164"/>
          <ac:grpSpMkLst>
            <pc:docMk/>
            <pc:sldMk cId="2254491171" sldId="271"/>
            <ac:grpSpMk id="18" creationId="{0F1DADC8-092A-41AD-B040-02711C3F64AC}"/>
          </ac:grpSpMkLst>
        </pc:grpChg>
        <pc:grpChg chg="add mod">
          <ac:chgData name="YAMAMOTO KYOSUKE" userId="501d0610352d6653" providerId="LiveId" clId="{9D689706-FF9C-4AC3-B0AC-ADCFC7E88AFE}" dt="2020-08-03T06:40:33.795" v="1490" actId="164"/>
          <ac:grpSpMkLst>
            <pc:docMk/>
            <pc:sldMk cId="2254491171" sldId="271"/>
            <ac:grpSpMk id="20" creationId="{5EA1828C-F7F2-4E9E-81FD-2ECCC3B30A58}"/>
          </ac:grpSpMkLst>
        </pc:grpChg>
        <pc:grpChg chg="add mod">
          <ac:chgData name="YAMAMOTO KYOSUKE" userId="501d0610352d6653" providerId="LiveId" clId="{9D689706-FF9C-4AC3-B0AC-ADCFC7E88AFE}" dt="2020-08-03T06:41:25.542" v="1497" actId="164"/>
          <ac:grpSpMkLst>
            <pc:docMk/>
            <pc:sldMk cId="2254491171" sldId="271"/>
            <ac:grpSpMk id="22" creationId="{C859C8EC-B63E-4751-9A56-7AC23F22E188}"/>
          </ac:grpSpMkLst>
        </pc:grpChg>
        <pc:grpChg chg="add mod">
          <ac:chgData name="YAMAMOTO KYOSUKE" userId="501d0610352d6653" providerId="LiveId" clId="{9D689706-FF9C-4AC3-B0AC-ADCFC7E88AFE}" dt="2020-08-03T06:41:32.480" v="1499" actId="164"/>
          <ac:grpSpMkLst>
            <pc:docMk/>
            <pc:sldMk cId="2254491171" sldId="271"/>
            <ac:grpSpMk id="29" creationId="{1593B7EE-0193-4066-912A-A794D98D58BF}"/>
          </ac:grpSpMkLst>
        </pc:grpChg>
        <pc:grpChg chg="add mod">
          <ac:chgData name="YAMAMOTO KYOSUKE" userId="501d0610352d6653" providerId="LiveId" clId="{9D689706-FF9C-4AC3-B0AC-ADCFC7E88AFE}" dt="2020-08-03T06:42:07.170" v="1503" actId="164"/>
          <ac:grpSpMkLst>
            <pc:docMk/>
            <pc:sldMk cId="2254491171" sldId="271"/>
            <ac:grpSpMk id="32" creationId="{C7890DA1-2506-4AE2-9847-236AAA0A1482}"/>
          </ac:grpSpMkLst>
        </pc:grpChg>
        <pc:grpChg chg="add mod">
          <ac:chgData name="YAMAMOTO KYOSUKE" userId="501d0610352d6653" providerId="LiveId" clId="{9D689706-FF9C-4AC3-B0AC-ADCFC7E88AFE}" dt="2020-08-03T06:42:15.589" v="1505" actId="164"/>
          <ac:grpSpMkLst>
            <pc:docMk/>
            <pc:sldMk cId="2254491171" sldId="271"/>
            <ac:grpSpMk id="33" creationId="{487C1F9C-192B-4B44-817F-D0EAD568BE58}"/>
          </ac:grpSpMkLst>
        </pc:grpChg>
        <pc:grpChg chg="add mod">
          <ac:chgData name="YAMAMOTO KYOSUKE" userId="501d0610352d6653" providerId="LiveId" clId="{9D689706-FF9C-4AC3-B0AC-ADCFC7E88AFE}" dt="2020-08-03T06:51:28.528" v="1514" actId="164"/>
          <ac:grpSpMkLst>
            <pc:docMk/>
            <pc:sldMk cId="2254491171" sldId="271"/>
            <ac:grpSpMk id="40" creationId="{49FA5F61-A877-4152-86B3-481BD0349D0A}"/>
          </ac:grpSpMkLst>
        </pc:grpChg>
        <pc:grpChg chg="add mod">
          <ac:chgData name="YAMAMOTO KYOSUKE" userId="501d0610352d6653" providerId="LiveId" clId="{9D689706-FF9C-4AC3-B0AC-ADCFC7E88AFE}" dt="2020-08-03T06:53:24.324" v="1694" actId="164"/>
          <ac:grpSpMkLst>
            <pc:docMk/>
            <pc:sldMk cId="2254491171" sldId="271"/>
            <ac:grpSpMk id="42" creationId="{10DC849C-80B7-420F-90CC-155F98353B77}"/>
          </ac:grpSpMkLst>
        </pc:grpChg>
        <pc:grpChg chg="add mod ord">
          <ac:chgData name="YAMAMOTO KYOSUKE" userId="501d0610352d6653" providerId="LiveId" clId="{9D689706-FF9C-4AC3-B0AC-ADCFC7E88AFE}" dt="2020-08-03T06:53:41.887" v="1697" actId="167"/>
          <ac:grpSpMkLst>
            <pc:docMk/>
            <pc:sldMk cId="2254491171" sldId="271"/>
            <ac:grpSpMk id="71" creationId="{25A4B793-3899-4A37-9657-FF03B63EF848}"/>
          </ac:grpSpMkLst>
        </pc:grpChg>
        <pc:grpChg chg="add del mod">
          <ac:chgData name="YAMAMOTO KYOSUKE" userId="501d0610352d6653" providerId="LiveId" clId="{9D689706-FF9C-4AC3-B0AC-ADCFC7E88AFE}" dt="2020-08-03T06:52:53.886" v="1691" actId="1076"/>
          <ac:grpSpMkLst>
            <pc:docMk/>
            <pc:sldMk cId="2254491171" sldId="271"/>
            <ac:grpSpMk id="93" creationId="{012C4DBA-232F-4023-86F7-8BA7F834CFF4}"/>
          </ac:grpSpMkLst>
        </pc:grpChg>
        <pc:grpChg chg="add mod ord">
          <ac:chgData name="YAMAMOTO KYOSUKE" userId="501d0610352d6653" providerId="LiveId" clId="{9D689706-FF9C-4AC3-B0AC-ADCFC7E88AFE}" dt="2020-08-03T06:55:15.046" v="1703" actId="167"/>
          <ac:grpSpMkLst>
            <pc:docMk/>
            <pc:sldMk cId="2254491171" sldId="271"/>
            <ac:grpSpMk id="97" creationId="{A94C06DB-EE3F-4F1D-858F-1E4D528AC1E9}"/>
          </ac:grpSpMkLst>
        </pc:grpChg>
        <pc:grpChg chg="add mod">
          <ac:chgData name="YAMAMOTO KYOSUKE" userId="501d0610352d6653" providerId="LiveId" clId="{9D689706-FF9C-4AC3-B0AC-ADCFC7E88AFE}" dt="2020-08-03T06:55:22.293" v="1704" actId="164"/>
          <ac:grpSpMkLst>
            <pc:docMk/>
            <pc:sldMk cId="2254491171" sldId="271"/>
            <ac:grpSpMk id="98" creationId="{69DB6ACE-D3DA-43A1-84BA-D29903B4CEA8}"/>
          </ac:grpSpMkLst>
        </pc:grpChg>
        <pc:grpChg chg="add mod">
          <ac:chgData name="YAMAMOTO KYOSUKE" userId="501d0610352d6653" providerId="LiveId" clId="{9D689706-FF9C-4AC3-B0AC-ADCFC7E88AFE}" dt="2020-08-03T06:55:37.872" v="1707" actId="164"/>
          <ac:grpSpMkLst>
            <pc:docMk/>
            <pc:sldMk cId="2254491171" sldId="271"/>
            <ac:grpSpMk id="99" creationId="{15BBC163-F7D5-432A-B477-9D15F1BD40AC}"/>
          </ac:grpSpMkLst>
        </pc:grpChg>
        <pc:grpChg chg="add mod">
          <ac:chgData name="YAMAMOTO KYOSUKE" userId="501d0610352d6653" providerId="LiveId" clId="{9D689706-FF9C-4AC3-B0AC-ADCFC7E88AFE}" dt="2020-08-03T06:56:16.780" v="1714" actId="164"/>
          <ac:grpSpMkLst>
            <pc:docMk/>
            <pc:sldMk cId="2254491171" sldId="271"/>
            <ac:grpSpMk id="100" creationId="{EF1E589F-B823-4765-830B-C5B6865D5A5F}"/>
          </ac:grpSpMkLst>
        </pc:grpChg>
        <pc:grpChg chg="add mod">
          <ac:chgData name="YAMAMOTO KYOSUKE" userId="501d0610352d6653" providerId="LiveId" clId="{9D689706-FF9C-4AC3-B0AC-ADCFC7E88AFE}" dt="2020-08-03T06:56:26.840" v="1716" actId="164"/>
          <ac:grpSpMkLst>
            <pc:docMk/>
            <pc:sldMk cId="2254491171" sldId="271"/>
            <ac:grpSpMk id="101" creationId="{A0C0B2E1-F4B3-4171-AB82-3EFAF3780909}"/>
          </ac:grpSpMkLst>
        </pc:grpChg>
        <pc:grpChg chg="add mod">
          <ac:chgData name="YAMAMOTO KYOSUKE" userId="501d0610352d6653" providerId="LiveId" clId="{9D689706-FF9C-4AC3-B0AC-ADCFC7E88AFE}" dt="2020-08-03T06:56:32.435" v="1718" actId="164"/>
          <ac:grpSpMkLst>
            <pc:docMk/>
            <pc:sldMk cId="2254491171" sldId="271"/>
            <ac:grpSpMk id="102" creationId="{FBB5AF4F-4F76-40BC-B4F9-B68CFC83D147}"/>
          </ac:grpSpMkLst>
        </pc:grpChg>
        <pc:grpChg chg="add mod">
          <ac:chgData name="YAMAMOTO KYOSUKE" userId="501d0610352d6653" providerId="LiveId" clId="{9D689706-FF9C-4AC3-B0AC-ADCFC7E88AFE}" dt="2020-08-03T06:56:58.933" v="1722" actId="164"/>
          <ac:grpSpMkLst>
            <pc:docMk/>
            <pc:sldMk cId="2254491171" sldId="271"/>
            <ac:grpSpMk id="103" creationId="{F23DDF0B-0EAA-4B98-AEAC-764C050176FB}"/>
          </ac:grpSpMkLst>
        </pc:grpChg>
        <pc:grpChg chg="add mod">
          <ac:chgData name="YAMAMOTO KYOSUKE" userId="501d0610352d6653" providerId="LiveId" clId="{9D689706-FF9C-4AC3-B0AC-ADCFC7E88AFE}" dt="2020-08-03T06:57:02.459" v="1723" actId="164"/>
          <ac:grpSpMkLst>
            <pc:docMk/>
            <pc:sldMk cId="2254491171" sldId="271"/>
            <ac:grpSpMk id="104" creationId="{3D2A449F-AC1B-4645-B660-DDAC02E1B61B}"/>
          </ac:grpSpMkLst>
        </pc:grpChg>
        <pc:cxnChg chg="mod">
          <ac:chgData name="YAMAMOTO KYOSUKE" userId="501d0610352d6653" providerId="LiveId" clId="{9D689706-FF9C-4AC3-B0AC-ADCFC7E88AFE}" dt="2020-08-03T06:56:32.435" v="1718" actId="164"/>
          <ac:cxnSpMkLst>
            <pc:docMk/>
            <pc:sldMk cId="2254491171" sldId="271"/>
            <ac:cxnSpMk id="16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56:16.780" v="1714" actId="164"/>
          <ac:cxnSpMkLst>
            <pc:docMk/>
            <pc:sldMk cId="2254491171" sldId="271"/>
            <ac:cxnSpMk id="19" creationId="{7836294E-F6E2-43EB-A2C0-86665B6A24F5}"/>
          </ac:cxnSpMkLst>
        </pc:cxnChg>
        <pc:cxnChg chg="del mod">
          <ac:chgData name="YAMAMOTO KYOSUKE" userId="501d0610352d6653" providerId="LiveId" clId="{9D689706-FF9C-4AC3-B0AC-ADCFC7E88AFE}" dt="2020-08-03T06:58:09.951" v="1728" actId="478"/>
          <ac:cxnSpMkLst>
            <pc:docMk/>
            <pc:sldMk cId="2254491171" sldId="271"/>
            <ac:cxnSpMk id="27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57:02.459" v="1723" actId="164"/>
          <ac:cxnSpMkLst>
            <pc:docMk/>
            <pc:sldMk cId="2254491171" sldId="271"/>
            <ac:cxnSpMk id="30" creationId="{4CF32054-FE96-4858-B8B3-B76A33A2CD75}"/>
          </ac:cxnSpMkLst>
        </pc:cxnChg>
        <pc:cxnChg chg="mod">
          <ac:chgData name="YAMAMOTO KYOSUKE" userId="501d0610352d6653" providerId="LiveId" clId="{9D689706-FF9C-4AC3-B0AC-ADCFC7E88AFE}" dt="2020-08-03T06:40:33.795" v="1490" actId="164"/>
          <ac:cxnSpMkLst>
            <pc:docMk/>
            <pc:sldMk cId="2254491171" sldId="271"/>
            <ac:cxnSpMk id="4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41:32.480" v="1499" actId="164"/>
          <ac:cxnSpMkLst>
            <pc:docMk/>
            <pc:sldMk cId="2254491171" sldId="271"/>
            <ac:cxnSpMk id="43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53:36.886" v="1696" actId="164"/>
          <ac:cxnSpMkLst>
            <pc:docMk/>
            <pc:sldMk cId="2254491171" sldId="271"/>
            <ac:cxnSpMk id="58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55:37.872" v="1707" actId="164"/>
          <ac:cxnSpMkLst>
            <pc:docMk/>
            <pc:sldMk cId="2254491171" sldId="271"/>
            <ac:cxnSpMk id="60" creationId="{4A98403C-5A2D-48D3-A816-9C3FFF25C60F}"/>
          </ac:cxnSpMkLst>
        </pc:cxnChg>
        <pc:cxnChg chg="mod">
          <ac:chgData name="YAMAMOTO KYOSUKE" userId="501d0610352d6653" providerId="LiveId" clId="{9D689706-FF9C-4AC3-B0AC-ADCFC7E88AFE}" dt="2020-08-03T06:55:10.888" v="1702" actId="164"/>
          <ac:cxnSpMkLst>
            <pc:docMk/>
            <pc:sldMk cId="2254491171" sldId="271"/>
            <ac:cxnSpMk id="61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42:07.170" v="1503" actId="164"/>
          <ac:cxnSpMkLst>
            <pc:docMk/>
            <pc:sldMk cId="2254491171" sldId="271"/>
            <ac:cxnSpMk id="65" creationId="{00000000-0000-0000-0000-000000000000}"/>
          </ac:cxnSpMkLst>
        </pc:cxnChg>
        <pc:cxnChg chg="mod">
          <ac:chgData name="YAMAMOTO KYOSUKE" userId="501d0610352d6653" providerId="LiveId" clId="{9D689706-FF9C-4AC3-B0AC-ADCFC7E88AFE}" dt="2020-08-03T06:56:26.840" v="1716" actId="164"/>
          <ac:cxnSpMkLst>
            <pc:docMk/>
            <pc:sldMk cId="2254491171" sldId="271"/>
            <ac:cxnSpMk id="76" creationId="{2759CAF1-72C1-4566-B6B3-3B49E03C8466}"/>
          </ac:cxnSpMkLst>
        </pc:cxnChg>
        <pc:cxnChg chg="mod">
          <ac:chgData name="YAMAMOTO KYOSUKE" userId="501d0610352d6653" providerId="LiveId" clId="{9D689706-FF9C-4AC3-B0AC-ADCFC7E88AFE}" dt="2020-08-03T06:40:26.589" v="1488" actId="164"/>
          <ac:cxnSpMkLst>
            <pc:docMk/>
            <pc:sldMk cId="2254491171" sldId="271"/>
            <ac:cxnSpMk id="80" creationId="{B761F5D2-298C-43B8-BDCF-3DECE3B69615}"/>
          </ac:cxnSpMkLst>
        </pc:cxnChg>
        <pc:cxnChg chg="mod">
          <ac:chgData name="YAMAMOTO KYOSUKE" userId="501d0610352d6653" providerId="LiveId" clId="{9D689706-FF9C-4AC3-B0AC-ADCFC7E88AFE}" dt="2020-08-03T06:51:28.528" v="1514" actId="164"/>
          <ac:cxnSpMkLst>
            <pc:docMk/>
            <pc:sldMk cId="2254491171" sldId="271"/>
            <ac:cxnSpMk id="82" creationId="{65EFF052-377F-4CAD-8E58-89DB574E54C7}"/>
          </ac:cxnSpMkLst>
        </pc:cxnChg>
        <pc:cxnChg chg="mod">
          <ac:chgData name="YAMAMOTO KYOSUKE" userId="501d0610352d6653" providerId="LiveId" clId="{9D689706-FF9C-4AC3-B0AC-ADCFC7E88AFE}" dt="2020-08-03T06:56:58.933" v="1722" actId="164"/>
          <ac:cxnSpMkLst>
            <pc:docMk/>
            <pc:sldMk cId="2254491171" sldId="271"/>
            <ac:cxnSpMk id="88" creationId="{16150613-6D17-45AB-9498-03B4DE4E5E54}"/>
          </ac:cxnSpMkLst>
        </pc:cxnChg>
      </pc:sldChg>
      <pc:sldChg chg="addSp modSp mod modAnim">
        <pc:chgData name="YAMAMOTO KYOSUKE" userId="501d0610352d6653" providerId="LiveId" clId="{9D689706-FF9C-4AC3-B0AC-ADCFC7E88AFE}" dt="2020-08-03T07:08:58.982" v="1808"/>
        <pc:sldMkLst>
          <pc:docMk/>
          <pc:sldMk cId="2650258576" sldId="272"/>
        </pc:sldMkLst>
        <pc:spChg chg="mod">
          <ac:chgData name="YAMAMOTO KYOSUKE" userId="501d0610352d6653" providerId="LiveId" clId="{9D689706-FF9C-4AC3-B0AC-ADCFC7E88AFE}" dt="2020-08-02T03:54:46.937" v="545" actId="113"/>
          <ac:spMkLst>
            <pc:docMk/>
            <pc:sldMk cId="2650258576" sldId="272"/>
            <ac:spMk id="3" creationId="{C0278C86-B50F-4ACA-8267-06676C25B49A}"/>
          </ac:spMkLst>
        </pc:spChg>
        <pc:spChg chg="mod">
          <ac:chgData name="YAMAMOTO KYOSUKE" userId="501d0610352d6653" providerId="LiveId" clId="{9D689706-FF9C-4AC3-B0AC-ADCFC7E88AFE}" dt="2020-08-03T03:46:52.184" v="1422" actId="1076"/>
          <ac:spMkLst>
            <pc:docMk/>
            <pc:sldMk cId="2650258576" sldId="272"/>
            <ac:spMk id="4" creationId="{66D655EF-BEAD-43EE-8D95-B014F29D899D}"/>
          </ac:spMkLst>
        </pc:spChg>
        <pc:spChg chg="mod">
          <ac:chgData name="YAMAMOTO KYOSUKE" userId="501d0610352d6653" providerId="LiveId" clId="{9D689706-FF9C-4AC3-B0AC-ADCFC7E88AFE}" dt="2020-08-02T03:54:52.341" v="547" actId="113"/>
          <ac:spMkLst>
            <pc:docMk/>
            <pc:sldMk cId="2650258576" sldId="272"/>
            <ac:spMk id="5" creationId="{9EBEBD15-E80D-428E-988E-E9B2122648CC}"/>
          </ac:spMkLst>
        </pc:spChg>
        <pc:spChg chg="mod">
          <ac:chgData name="YAMAMOTO KYOSUKE" userId="501d0610352d6653" providerId="LiveId" clId="{9D689706-FF9C-4AC3-B0AC-ADCFC7E88AFE}" dt="2020-08-03T03:47:09.723" v="1425" actId="1076"/>
          <ac:spMkLst>
            <pc:docMk/>
            <pc:sldMk cId="2650258576" sldId="272"/>
            <ac:spMk id="6" creationId="{D30A5C7A-62C3-4400-88CD-25DD22A51992}"/>
          </ac:spMkLst>
        </pc:spChg>
        <pc:spChg chg="add mod">
          <ac:chgData name="YAMAMOTO KYOSUKE" userId="501d0610352d6653" providerId="LiveId" clId="{9D689706-FF9C-4AC3-B0AC-ADCFC7E88AFE}" dt="2020-08-02T03:54:22.633" v="543" actId="1076"/>
          <ac:spMkLst>
            <pc:docMk/>
            <pc:sldMk cId="2650258576" sldId="272"/>
            <ac:spMk id="7" creationId="{D3DED859-9205-48F9-961A-C0A310395F76}"/>
          </ac:spMkLst>
        </pc:spChg>
        <pc:spChg chg="add mod">
          <ac:chgData name="YAMAMOTO KYOSUKE" userId="501d0610352d6653" providerId="LiveId" clId="{9D689706-FF9C-4AC3-B0AC-ADCFC7E88AFE}" dt="2020-08-02T03:54:22.633" v="543" actId="1076"/>
          <ac:spMkLst>
            <pc:docMk/>
            <pc:sldMk cId="2650258576" sldId="272"/>
            <ac:spMk id="8" creationId="{D132483C-12C8-40E6-8D5E-7FC5CC7443C1}"/>
          </ac:spMkLst>
        </pc:spChg>
        <pc:spChg chg="add mod">
          <ac:chgData name="YAMAMOTO KYOSUKE" userId="501d0610352d6653" providerId="LiveId" clId="{9D689706-FF9C-4AC3-B0AC-ADCFC7E88AFE}" dt="2020-08-02T03:54:22.633" v="543" actId="1076"/>
          <ac:spMkLst>
            <pc:docMk/>
            <pc:sldMk cId="2650258576" sldId="272"/>
            <ac:spMk id="9" creationId="{59EC17BF-363A-4C31-A4D0-E45258983199}"/>
          </ac:spMkLst>
        </pc:spChg>
        <pc:spChg chg="add mod">
          <ac:chgData name="YAMAMOTO KYOSUKE" userId="501d0610352d6653" providerId="LiveId" clId="{9D689706-FF9C-4AC3-B0AC-ADCFC7E88AFE}" dt="2020-08-02T03:55:15.964" v="636"/>
          <ac:spMkLst>
            <pc:docMk/>
            <pc:sldMk cId="2650258576" sldId="272"/>
            <ac:spMk id="10" creationId="{454678D9-D48F-4B09-BFDA-205EF0ACA87A}"/>
          </ac:spMkLst>
        </pc:spChg>
        <pc:spChg chg="add mod">
          <ac:chgData name="YAMAMOTO KYOSUKE" userId="501d0610352d6653" providerId="LiveId" clId="{9D689706-FF9C-4AC3-B0AC-ADCFC7E88AFE}" dt="2020-08-03T07:03:32.384" v="1782" actId="164"/>
          <ac:spMkLst>
            <pc:docMk/>
            <pc:sldMk cId="2650258576" sldId="272"/>
            <ac:spMk id="11" creationId="{449080AC-4172-480F-8722-CE1F0ABD3307}"/>
          </ac:spMkLst>
        </pc:spChg>
        <pc:spChg chg="add mod">
          <ac:chgData name="YAMAMOTO KYOSUKE" userId="501d0610352d6653" providerId="LiveId" clId="{9D689706-FF9C-4AC3-B0AC-ADCFC7E88AFE}" dt="2020-08-03T03:47:00.664" v="1423" actId="208"/>
          <ac:spMkLst>
            <pc:docMk/>
            <pc:sldMk cId="2650258576" sldId="272"/>
            <ac:spMk id="12" creationId="{ADB9C67F-F443-44DF-823B-EC38C9B4DA2D}"/>
          </ac:spMkLst>
        </pc:spChg>
        <pc:spChg chg="add mod">
          <ac:chgData name="YAMAMOTO KYOSUKE" userId="501d0610352d6653" providerId="LiveId" clId="{9D689706-FF9C-4AC3-B0AC-ADCFC7E88AFE}" dt="2020-08-03T03:47:25.154" v="1434" actId="208"/>
          <ac:spMkLst>
            <pc:docMk/>
            <pc:sldMk cId="2650258576" sldId="272"/>
            <ac:spMk id="13" creationId="{1162AC48-935D-4589-B74A-9FF522EFFDAA}"/>
          </ac:spMkLst>
        </pc:spChg>
        <pc:spChg chg="add mod">
          <ac:chgData name="YAMAMOTO KYOSUKE" userId="501d0610352d6653" providerId="LiveId" clId="{9D689706-FF9C-4AC3-B0AC-ADCFC7E88AFE}" dt="2020-08-03T03:47:56.699" v="1443" actId="1076"/>
          <ac:spMkLst>
            <pc:docMk/>
            <pc:sldMk cId="2650258576" sldId="272"/>
            <ac:spMk id="14" creationId="{58C05A0B-7CED-4E50-81A2-9121C2A141FD}"/>
          </ac:spMkLst>
        </pc:spChg>
        <pc:spChg chg="add mod">
          <ac:chgData name="YAMAMOTO KYOSUKE" userId="501d0610352d6653" providerId="LiveId" clId="{9D689706-FF9C-4AC3-B0AC-ADCFC7E88AFE}" dt="2020-08-03T03:47:09.723" v="1425" actId="1076"/>
          <ac:spMkLst>
            <pc:docMk/>
            <pc:sldMk cId="2650258576" sldId="272"/>
            <ac:spMk id="15" creationId="{7EDB8145-62A8-4C85-BC81-B81F2D12D8A0}"/>
          </ac:spMkLst>
        </pc:spChg>
        <pc:spChg chg="add mod">
          <ac:chgData name="YAMAMOTO KYOSUKE" userId="501d0610352d6653" providerId="LiveId" clId="{9D689706-FF9C-4AC3-B0AC-ADCFC7E88AFE}" dt="2020-08-03T07:03:32.384" v="1782" actId="164"/>
          <ac:spMkLst>
            <pc:docMk/>
            <pc:sldMk cId="2650258576" sldId="272"/>
            <ac:spMk id="16" creationId="{65EBCD8D-2875-4A5F-BA39-787DB4661AEC}"/>
          </ac:spMkLst>
        </pc:spChg>
        <pc:grpChg chg="add mod">
          <ac:chgData name="YAMAMOTO KYOSUKE" userId="501d0610352d6653" providerId="LiveId" clId="{9D689706-FF9C-4AC3-B0AC-ADCFC7E88AFE}" dt="2020-08-03T07:03:32.384" v="1782" actId="164"/>
          <ac:grpSpMkLst>
            <pc:docMk/>
            <pc:sldMk cId="2650258576" sldId="272"/>
            <ac:grpSpMk id="17" creationId="{735A8AB2-904A-40F3-8DBD-43BDA871529E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4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09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60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0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39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477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04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42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67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9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1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FFE45-B248-405E-B85D-234F890CB45C}" type="datetimeFigureOut">
              <a:rPr kumimoji="1" lang="ja-JP" altLang="en-US" smtClean="0"/>
              <a:t>2020/8/3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7146-A69C-4DE1-9BFD-CAF9308BB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48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0.png"/><Relationship Id="rId7" Type="http://schemas.openxmlformats.org/officeDocument/2006/relationships/image" Target="../media/image38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17" Type="http://schemas.openxmlformats.org/officeDocument/2006/relationships/image" Target="../media/image58.png"/><Relationship Id="rId2" Type="http://schemas.openxmlformats.org/officeDocument/2006/relationships/image" Target="../media/image43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6.png"/><Relationship Id="rId3" Type="http://schemas.openxmlformats.org/officeDocument/2006/relationships/image" Target="../media/image5.png"/><Relationship Id="rId21" Type="http://schemas.openxmlformats.org/officeDocument/2006/relationships/image" Target="../media/image19.png"/><Relationship Id="rId7" Type="http://schemas.openxmlformats.org/officeDocument/2006/relationships/image" Target="../media/image9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4.png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24" Type="http://schemas.openxmlformats.org/officeDocument/2006/relationships/image" Target="../media/image2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2.png"/><Relationship Id="rId10" Type="http://schemas.openxmlformats.org/officeDocument/2006/relationships/image" Target="../media/image12.png"/><Relationship Id="rId19" Type="http://schemas.openxmlformats.org/officeDocument/2006/relationships/image" Target="../media/image18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25.png"/><Relationship Id="rId7" Type="http://schemas.openxmlformats.org/officeDocument/2006/relationships/image" Target="../media/image9.png"/><Relationship Id="rId1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0.png"/><Relationship Id="rId5" Type="http://schemas.openxmlformats.org/officeDocument/2006/relationships/image" Target="../media/image70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6.png"/><Relationship Id="rId7" Type="http://schemas.openxmlformats.org/officeDocument/2006/relationships/image" Target="../media/image281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50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20.png"/><Relationship Id="rId7" Type="http://schemas.openxmlformats.org/officeDocument/2006/relationships/image" Target="../media/image32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21.png"/><Relationship Id="rId5" Type="http://schemas.openxmlformats.org/officeDocument/2006/relationships/image" Target="../media/image70.png"/><Relationship Id="rId10" Type="http://schemas.openxmlformats.org/officeDocument/2006/relationships/image" Target="../media/image34.png"/><Relationship Id="rId4" Type="http://schemas.openxmlformats.org/officeDocument/2006/relationships/image" Target="../media/image6.png"/><Relationship Id="rId9" Type="http://schemas.openxmlformats.org/officeDocument/2006/relationships/image" Target="../media/image28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noFill/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b="1" dirty="0"/>
              <a:t>固体の力学</a:t>
            </a:r>
            <a:br>
              <a:rPr kumimoji="1" lang="en-US" altLang="ja-JP" b="1" dirty="0"/>
            </a:br>
            <a:r>
              <a:rPr lang="ja-JP" altLang="en-US" sz="3600" dirty="0"/>
              <a:t>（基礎実験</a:t>
            </a:r>
            <a:r>
              <a:rPr lang="en-US" altLang="ja-JP" sz="3600" dirty="0"/>
              <a:t>A-2020</a:t>
            </a:r>
            <a:r>
              <a:rPr lang="ja-JP" altLang="en-US" sz="3600" dirty="0"/>
              <a:t>年度）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kumimoji="1" lang="ja-JP" altLang="en-US" dirty="0"/>
              <a:t>筑波大学理工学群工学システム学類</a:t>
            </a:r>
            <a:endParaRPr kumimoji="1" lang="en-US" altLang="ja-JP" dirty="0"/>
          </a:p>
          <a:p>
            <a:r>
              <a:rPr lang="ja-JP" altLang="en-US" dirty="0"/>
              <a:t>担当教員：山本亨輔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4288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右矢印 71"/>
          <p:cNvSpPr/>
          <p:nvPr/>
        </p:nvSpPr>
        <p:spPr>
          <a:xfrm rot="5400000" flipV="1">
            <a:off x="8788558" y="4160104"/>
            <a:ext cx="465661" cy="229009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76746" y="104517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（材料力学の最も簡単な問題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5" name="右矢印 4"/>
          <p:cNvSpPr/>
          <p:nvPr/>
        </p:nvSpPr>
        <p:spPr>
          <a:xfrm rot="16200000">
            <a:off x="8788558" y="1621899"/>
            <a:ext cx="465661" cy="229009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8551743" y="1962414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918110" y="1518081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110" y="1518081"/>
                <a:ext cx="1025474" cy="369332"/>
              </a:xfrm>
              <a:prstGeom prst="rect">
                <a:avLst/>
              </a:prstGeom>
              <a:blipFill>
                <a:blip r:embed="rId2"/>
                <a:stretch>
                  <a:fillRect l="-5357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896954" y="4207275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954" y="4207275"/>
                <a:ext cx="1025474" cy="369332"/>
              </a:xfrm>
              <a:prstGeom prst="rect">
                <a:avLst/>
              </a:prstGeom>
              <a:blipFill>
                <a:blip r:embed="rId3"/>
                <a:stretch>
                  <a:fillRect l="-4734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6719049" y="2128099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9049" y="2128099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265" t="-3774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グループ化 77"/>
          <p:cNvGrpSpPr/>
          <p:nvPr/>
        </p:nvGrpSpPr>
        <p:grpSpPr>
          <a:xfrm>
            <a:off x="8056623" y="1962414"/>
            <a:ext cx="490696" cy="2084832"/>
            <a:chOff x="1778000" y="1843550"/>
            <a:chExt cx="490696" cy="2084832"/>
          </a:xfrm>
        </p:grpSpPr>
        <p:cxnSp>
          <p:nvCxnSpPr>
            <p:cNvPr id="75" name="直線コネクタ 74"/>
            <p:cNvCxnSpPr/>
            <p:nvPr/>
          </p:nvCxnSpPr>
          <p:spPr>
            <a:xfrm flipH="1">
              <a:off x="1778000" y="1843550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1778000" y="3922914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2019497" y="1859898"/>
              <a:ext cx="0" cy="20684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6674629" y="3146858"/>
                <a:ext cx="1449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0" i="0" dirty="0">
                    <a:latin typeface="+mj-lt"/>
                  </a:rPr>
                  <a:t>長さ</a:t>
                </a:r>
                <a:r>
                  <a:rPr lang="ja-JP" altLang="en-US" i="0" dirty="0">
                    <a:latin typeface="+mj-lt"/>
                  </a:rPr>
                  <a:t>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629" y="3146858"/>
                <a:ext cx="1449628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テキスト ボックス 62"/>
          <p:cNvSpPr txBox="1"/>
          <p:nvPr/>
        </p:nvSpPr>
        <p:spPr>
          <a:xfrm>
            <a:off x="7362190" y="344916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（伸び）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2683922" y="1574101"/>
                <a:ext cx="3416320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ヤング率</a:t>
                </a:r>
                <a:r>
                  <a:rPr lang="ja-JP" altLang="en-US" b="0" i="0" dirty="0">
                    <a:latin typeface="+mj-lt"/>
                  </a:rPr>
                  <a:t>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断面積が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dirty="0"/>
                  <a:t>，</a:t>
                </a:r>
                <a:endParaRPr kumimoji="1" lang="en-US" altLang="ja-JP" dirty="0"/>
              </a:p>
              <a:p>
                <a:r>
                  <a:rPr lang="ja-JP" altLang="en-US" dirty="0"/>
                  <a:t>長さが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ja-JP" altLang="en-US" dirty="0"/>
                  <a:t>の均一な棒材がある．</a:t>
                </a:r>
                <a:endParaRPr kumimoji="1" lang="en-US" altLang="ja-JP" dirty="0"/>
              </a:p>
              <a:p>
                <a:r>
                  <a:rPr lang="ja-JP" altLang="en-US" b="0" i="0" dirty="0">
                    <a:latin typeface="+mj-lt"/>
                  </a:rPr>
                  <a:t>大きさ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kumimoji="1" lang="ja-JP" altLang="en-US" dirty="0"/>
                  <a:t>の引張荷重を両端に</a:t>
                </a:r>
                <a:endParaRPr kumimoji="1" lang="en-US" altLang="ja-JP" dirty="0"/>
              </a:p>
              <a:p>
                <a:r>
                  <a:rPr lang="ja-JP" altLang="en-US" dirty="0"/>
                  <a:t>作用させた時の伸びを求めよ．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922" y="1574101"/>
                <a:ext cx="3416320" cy="1200329"/>
              </a:xfrm>
              <a:prstGeom prst="rect">
                <a:avLst/>
              </a:prstGeom>
              <a:blipFill>
                <a:blip r:embed="rId6"/>
                <a:stretch>
                  <a:fillRect l="-1243" t="-1508" r="-888" b="-65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/>
              <p:cNvSpPr txBox="1"/>
              <p:nvPr/>
            </p:nvSpPr>
            <p:spPr>
              <a:xfrm>
                <a:off x="4783311" y="3783419"/>
                <a:ext cx="1642337" cy="6182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2" name="テキスト ボックス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311" y="3783419"/>
                <a:ext cx="1642337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正方形/長方形 142"/>
              <p:cNvSpPr/>
              <p:nvPr/>
            </p:nvSpPr>
            <p:spPr>
              <a:xfrm>
                <a:off x="2683922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3" name="正方形/長方形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3922" y="2912058"/>
                <a:ext cx="991524" cy="7893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正方形/長方形 143"/>
              <p:cNvSpPr/>
              <p:nvPr/>
            </p:nvSpPr>
            <p:spPr>
              <a:xfrm>
                <a:off x="3896320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4" name="正方形/長方形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6320" y="2912058"/>
                <a:ext cx="991524" cy="7893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正方形/長方形 144"/>
              <p:cNvSpPr/>
              <p:nvPr/>
            </p:nvSpPr>
            <p:spPr>
              <a:xfrm>
                <a:off x="5108718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5" name="正方形/長方形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718" y="2912058"/>
                <a:ext cx="991524" cy="7893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/>
              <p:cNvSpPr txBox="1"/>
              <p:nvPr/>
            </p:nvSpPr>
            <p:spPr>
              <a:xfrm>
                <a:off x="4783311" y="4483674"/>
                <a:ext cx="1642337" cy="616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ja-JP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𝐸𝐴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6" name="テキスト ボックス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311" y="4483674"/>
                <a:ext cx="1642337" cy="6164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5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右矢印 71"/>
          <p:cNvSpPr/>
          <p:nvPr/>
        </p:nvSpPr>
        <p:spPr>
          <a:xfrm rot="5400000" flipV="1">
            <a:off x="6075838" y="3135008"/>
            <a:ext cx="465661" cy="229009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2164" y="69075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（材料力学の最も簡単な問題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5" name="右矢印 4"/>
          <p:cNvSpPr/>
          <p:nvPr/>
        </p:nvSpPr>
        <p:spPr>
          <a:xfrm rot="16200000">
            <a:off x="6075838" y="596803"/>
            <a:ext cx="465661" cy="229009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5839023" y="937318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5205390" y="492985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390" y="492985"/>
                <a:ext cx="1025474" cy="369332"/>
              </a:xfrm>
              <a:prstGeom prst="rect">
                <a:avLst/>
              </a:prstGeom>
              <a:blipFill>
                <a:blip r:embed="rId2"/>
                <a:stretch>
                  <a:fillRect l="-5357" t="-10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5184234" y="3182179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234" y="3182179"/>
                <a:ext cx="1025474" cy="369332"/>
              </a:xfrm>
              <a:prstGeom prst="rect">
                <a:avLst/>
              </a:prstGeom>
              <a:blipFill>
                <a:blip r:embed="rId3"/>
                <a:stretch>
                  <a:fillRect l="-4734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/>
          <p:cNvCxnSpPr/>
          <p:nvPr/>
        </p:nvCxnSpPr>
        <p:spPr>
          <a:xfrm>
            <a:off x="5679838" y="1979734"/>
            <a:ext cx="601149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4006329" y="1103003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329" y="1103003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265" t="-4717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グループ化 77"/>
          <p:cNvGrpSpPr/>
          <p:nvPr/>
        </p:nvGrpSpPr>
        <p:grpSpPr>
          <a:xfrm>
            <a:off x="5343903" y="937318"/>
            <a:ext cx="490696" cy="2084832"/>
            <a:chOff x="1778000" y="1843550"/>
            <a:chExt cx="490696" cy="2084832"/>
          </a:xfrm>
        </p:grpSpPr>
        <p:cxnSp>
          <p:nvCxnSpPr>
            <p:cNvPr id="75" name="直線コネクタ 74"/>
            <p:cNvCxnSpPr/>
            <p:nvPr/>
          </p:nvCxnSpPr>
          <p:spPr>
            <a:xfrm flipH="1">
              <a:off x="1778000" y="1843550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1778000" y="3922914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2019497" y="1859898"/>
              <a:ext cx="0" cy="20684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3961909" y="2121762"/>
                <a:ext cx="1449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0" i="0" dirty="0">
                    <a:latin typeface="+mj-lt"/>
                  </a:rPr>
                  <a:t>長さ</a:t>
                </a:r>
                <a:r>
                  <a:rPr lang="ja-JP" altLang="en-US" i="0" dirty="0">
                    <a:latin typeface="+mj-lt"/>
                  </a:rPr>
                  <a:t>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909" y="2121762"/>
                <a:ext cx="1449628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テキスト ボックス 62"/>
          <p:cNvSpPr txBox="1"/>
          <p:nvPr/>
        </p:nvSpPr>
        <p:spPr>
          <a:xfrm>
            <a:off x="4649470" y="24240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（伸び）</a:t>
            </a:r>
          </a:p>
        </p:txBody>
      </p:sp>
      <p:grpSp>
        <p:nvGrpSpPr>
          <p:cNvPr id="128" name="グループ化 127"/>
          <p:cNvGrpSpPr/>
          <p:nvPr/>
        </p:nvGrpSpPr>
        <p:grpSpPr>
          <a:xfrm>
            <a:off x="7465013" y="471136"/>
            <a:ext cx="923544" cy="2130283"/>
            <a:chOff x="7637733" y="478476"/>
            <a:chExt cx="923544" cy="2130283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7637733" y="1745822"/>
              <a:ext cx="923544" cy="386114"/>
              <a:chOff x="6096000" y="2740544"/>
              <a:chExt cx="923544" cy="570454"/>
            </a:xfrm>
          </p:grpSpPr>
          <p:cxnSp>
            <p:nvCxnSpPr>
              <p:cNvPr id="12" name="直線矢印コネクタ 11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矢印コネクタ 19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22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矢印コネクタ 25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0070C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テキスト ボックス 53"/>
                <p:cNvSpPr txBox="1"/>
                <p:nvPr/>
              </p:nvSpPr>
              <p:spPr>
                <a:xfrm>
                  <a:off x="7662494" y="498926"/>
                  <a:ext cx="3986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54" name="テキスト ボックス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2494" y="498926"/>
                  <a:ext cx="39869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テキスト ボックス 54"/>
                <p:cNvSpPr txBox="1"/>
                <p:nvPr/>
              </p:nvSpPr>
              <p:spPr>
                <a:xfrm>
                  <a:off x="7886537" y="2239427"/>
                  <a:ext cx="4243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55" name="テキスト ボックス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6537" y="2239427"/>
                  <a:ext cx="424347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1" name="右矢印 70"/>
            <p:cNvSpPr/>
            <p:nvPr/>
          </p:nvSpPr>
          <p:spPr>
            <a:xfrm rot="16200000">
              <a:off x="7865879" y="596802"/>
              <a:ext cx="465661" cy="229009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7637733" y="937318"/>
              <a:ext cx="923544" cy="80850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テキスト ボックス 50"/>
                <p:cNvSpPr txBox="1"/>
                <p:nvPr/>
              </p:nvSpPr>
              <p:spPr>
                <a:xfrm>
                  <a:off x="7662494" y="1156904"/>
                  <a:ext cx="8740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51" name="テキスト ボックス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2494" y="1156904"/>
                  <a:ext cx="874022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3" name="右矢印 72"/>
          <p:cNvSpPr/>
          <p:nvPr/>
        </p:nvSpPr>
        <p:spPr>
          <a:xfrm rot="5400000" flipV="1">
            <a:off x="9076797" y="3135008"/>
            <a:ext cx="465661" cy="229009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/>
          <p:cNvGrpSpPr/>
          <p:nvPr/>
        </p:nvGrpSpPr>
        <p:grpSpPr>
          <a:xfrm flipV="1">
            <a:off x="8847856" y="1819632"/>
            <a:ext cx="923544" cy="386114"/>
            <a:chOff x="6096000" y="2740544"/>
            <a:chExt cx="923544" cy="570454"/>
          </a:xfrm>
        </p:grpSpPr>
        <p:cxnSp>
          <p:nvCxnSpPr>
            <p:cNvPr id="41" name="直線矢印コネクタ 40"/>
            <p:cNvCxnSpPr/>
            <p:nvPr/>
          </p:nvCxnSpPr>
          <p:spPr>
            <a:xfrm>
              <a:off x="609600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/>
            <p:nvPr/>
          </p:nvCxnSpPr>
          <p:spPr>
            <a:xfrm>
              <a:off x="622793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>
              <a:off x="635987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>
              <a:off x="649180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/>
            <p:nvPr/>
          </p:nvCxnSpPr>
          <p:spPr>
            <a:xfrm>
              <a:off x="662374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/>
            <p:nvPr/>
          </p:nvCxnSpPr>
          <p:spPr>
            <a:xfrm>
              <a:off x="675567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>
              <a:off x="688761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/>
            <p:nvPr/>
          </p:nvCxnSpPr>
          <p:spPr>
            <a:xfrm>
              <a:off x="7019544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0070C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6096000" y="3310998"/>
              <a:ext cx="923544" cy="0"/>
            </a:xfrm>
            <a:prstGeom prst="line">
              <a:avLst/>
            </a:prstGeom>
            <a:ln w="19050" cap="rnd">
              <a:solidFill>
                <a:srgbClr val="0070C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9103951" y="1317564"/>
                <a:ext cx="4243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3951" y="1317564"/>
                <a:ext cx="42434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9375596" y="3182179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596" y="3182179"/>
                <a:ext cx="39869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/>
          <p:cNvSpPr/>
          <p:nvPr/>
        </p:nvSpPr>
        <p:spPr>
          <a:xfrm>
            <a:off x="8847856" y="2213646"/>
            <a:ext cx="923544" cy="808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8897379" y="2418127"/>
                <a:ext cx="874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7379" y="2418127"/>
                <a:ext cx="874021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447050" y="1219682"/>
                <a:ext cx="3416320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ヤング率</a:t>
                </a:r>
                <a:r>
                  <a:rPr lang="ja-JP" altLang="en-US" b="0" i="0" dirty="0">
                    <a:latin typeface="+mj-lt"/>
                  </a:rPr>
                  <a:t>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断面積が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dirty="0"/>
                  <a:t>，</a:t>
                </a:r>
                <a:endParaRPr kumimoji="1" lang="en-US" altLang="ja-JP" dirty="0"/>
              </a:p>
              <a:p>
                <a:r>
                  <a:rPr lang="ja-JP" altLang="en-US" dirty="0"/>
                  <a:t>長さが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ja-JP" altLang="en-US" dirty="0"/>
                  <a:t>の均一な棒材がある．</a:t>
                </a:r>
                <a:endParaRPr kumimoji="1" lang="en-US" altLang="ja-JP" dirty="0"/>
              </a:p>
              <a:p>
                <a:r>
                  <a:rPr lang="ja-JP" altLang="en-US" b="0" i="0" dirty="0">
                    <a:latin typeface="+mj-lt"/>
                  </a:rPr>
                  <a:t>大きさ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kumimoji="1" lang="ja-JP" altLang="en-US" dirty="0"/>
                  <a:t>の引張荷重を両端に</a:t>
                </a:r>
                <a:endParaRPr kumimoji="1" lang="en-US" altLang="ja-JP" dirty="0"/>
              </a:p>
              <a:p>
                <a:r>
                  <a:rPr lang="ja-JP" altLang="en-US" dirty="0"/>
                  <a:t>作用させた時の伸びを求めよ．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50" y="1219682"/>
                <a:ext cx="3416320" cy="1200329"/>
              </a:xfrm>
              <a:prstGeom prst="rect">
                <a:avLst/>
              </a:prstGeom>
              <a:blipFill>
                <a:blip r:embed="rId12"/>
                <a:stretch>
                  <a:fillRect l="-1243" t="-1508" r="-888" b="-65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/>
              <p:cNvSpPr txBox="1"/>
              <p:nvPr/>
            </p:nvSpPr>
            <p:spPr>
              <a:xfrm>
                <a:off x="7267196" y="3694044"/>
                <a:ext cx="1315680" cy="6090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1" name="テキスト ボックス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196" y="3694044"/>
                <a:ext cx="1315680" cy="6090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/>
              <p:cNvSpPr txBox="1"/>
              <p:nvPr/>
            </p:nvSpPr>
            <p:spPr>
              <a:xfrm>
                <a:off x="8658284" y="3694044"/>
                <a:ext cx="1315680" cy="6090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2" name="テキスト ボックス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8284" y="3694044"/>
                <a:ext cx="1315680" cy="6090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テキスト ボックス 133"/>
              <p:cNvSpPr txBox="1"/>
              <p:nvPr/>
            </p:nvSpPr>
            <p:spPr>
              <a:xfrm>
                <a:off x="5642955" y="4381895"/>
                <a:ext cx="991524" cy="61824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4" name="テキスト ボックス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955" y="4381895"/>
                <a:ext cx="991524" cy="61824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テキスト ボックス 139"/>
              <p:cNvSpPr txBox="1"/>
              <p:nvPr/>
            </p:nvSpPr>
            <p:spPr>
              <a:xfrm>
                <a:off x="5642955" y="3694044"/>
                <a:ext cx="991524" cy="60907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0" name="テキスト ボックス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955" y="3694044"/>
                <a:ext cx="991524" cy="6090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テキスト ボックス 140"/>
              <p:cNvSpPr txBox="1"/>
              <p:nvPr/>
            </p:nvSpPr>
            <p:spPr>
              <a:xfrm>
                <a:off x="5642954" y="5078915"/>
                <a:ext cx="991525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1" name="テキスト ボックス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954" y="5078915"/>
                <a:ext cx="991525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7529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96312" y="209421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棒材の</a:t>
            </a:r>
            <a:endParaRPr kumimoji="1" lang="en-US" altLang="ja-JP" dirty="0"/>
          </a:p>
          <a:p>
            <a:r>
              <a:rPr lang="ja-JP" altLang="en-US" dirty="0"/>
              <a:t>引張試験</a:t>
            </a:r>
            <a:endParaRPr kumimoji="1" lang="ja-JP" altLang="en-US" dirty="0"/>
          </a:p>
        </p:txBody>
      </p:sp>
      <p:sp>
        <p:nvSpPr>
          <p:cNvPr id="5" name="右矢印 4"/>
          <p:cNvSpPr/>
          <p:nvPr/>
        </p:nvSpPr>
        <p:spPr>
          <a:xfrm rot="16200000">
            <a:off x="3069585" y="1508946"/>
            <a:ext cx="687466" cy="213260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 rot="5400000" flipV="1">
            <a:off x="3069585" y="4254937"/>
            <a:ext cx="687466" cy="213260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951546" y="1932040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835611" y="1486723"/>
                <a:ext cx="13062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ja-JP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sz="2400" i="1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11" y="1486723"/>
                <a:ext cx="1306255" cy="461665"/>
              </a:xfrm>
              <a:prstGeom prst="rect">
                <a:avLst/>
              </a:prstGeom>
              <a:blipFill>
                <a:blip r:embed="rId2"/>
                <a:stretch>
                  <a:fillRect l="-7009" t="-10526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814455" y="4016872"/>
                <a:ext cx="13062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sz="2400" dirty="0"/>
                  <a:t>：</a:t>
                </a:r>
                <a14:m>
                  <m:oMath xmlns:m="http://schemas.openxmlformats.org/officeDocument/2006/math">
                    <m:r>
                      <a:rPr lang="en-US" altLang="ja-JP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sz="2400" i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4455" y="4016872"/>
                <a:ext cx="1306255" cy="461665"/>
              </a:xfrm>
              <a:prstGeom prst="rect">
                <a:avLst/>
              </a:prstGeom>
              <a:blipFill>
                <a:blip r:embed="rId3"/>
                <a:stretch>
                  <a:fillRect l="-7477" t="-10526" b="-2894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ボックス 8"/>
          <p:cNvSpPr txBox="1"/>
          <p:nvPr/>
        </p:nvSpPr>
        <p:spPr>
          <a:xfrm>
            <a:off x="802815" y="5540266"/>
            <a:ext cx="5078634" cy="8842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/>
              <a:t>荷重</a:t>
            </a:r>
            <a:r>
              <a:rPr lang="en-US" altLang="ja-JP" dirty="0"/>
              <a:t>…</a:t>
            </a:r>
            <a:r>
              <a:rPr lang="ja-JP" altLang="en-US" dirty="0"/>
              <a:t>外的要因による外力（</a:t>
            </a:r>
            <a:r>
              <a:rPr lang="en-US" altLang="ja-JP" dirty="0"/>
              <a:t>given</a:t>
            </a:r>
            <a:r>
              <a:rPr lang="ja-JP" altLang="en-US" dirty="0"/>
              <a:t>：既知）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b="1" dirty="0"/>
              <a:t>反力</a:t>
            </a:r>
            <a:r>
              <a:rPr kumimoji="1" lang="en-US" altLang="ja-JP" dirty="0"/>
              <a:t>…</a:t>
            </a:r>
            <a:r>
              <a:rPr kumimoji="1" lang="ja-JP" altLang="en-US" dirty="0"/>
              <a:t>内的要因による外力（</a:t>
            </a:r>
            <a:r>
              <a:rPr kumimoji="1" lang="en-US" altLang="ja-JP" dirty="0"/>
              <a:t>unknown</a:t>
            </a:r>
            <a:r>
              <a:rPr kumimoji="1" lang="ja-JP" altLang="en-US" dirty="0"/>
              <a:t>：未知）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9747" y="5134270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外力</a:t>
            </a:r>
            <a:r>
              <a:rPr lang="en-US" altLang="ja-JP" sz="2400" b="1" dirty="0"/>
              <a:t>…</a:t>
            </a:r>
            <a:r>
              <a:rPr lang="ja-JP" altLang="en-US" sz="2400" b="1" dirty="0"/>
              <a:t>全体系に作用する力</a:t>
            </a:r>
            <a:endParaRPr kumimoji="1" lang="ja-JP" altLang="en-US" sz="2400" dirty="0"/>
          </a:p>
        </p:txBody>
      </p:sp>
      <p:sp>
        <p:nvSpPr>
          <p:cNvPr id="11" name="左中かっこ 10"/>
          <p:cNvSpPr/>
          <p:nvPr/>
        </p:nvSpPr>
        <p:spPr>
          <a:xfrm>
            <a:off x="734197" y="5651605"/>
            <a:ext cx="131042" cy="699075"/>
          </a:xfrm>
          <a:prstGeom prst="leftBrace">
            <a:avLst>
              <a:gd name="adj1" fmla="val 27482"/>
              <a:gd name="adj2" fmla="val 50000"/>
            </a:avLst>
          </a:prstGeom>
          <a:ln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875090" y="1931078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090" y="1931078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689" t="-4717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318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グループ化 69"/>
          <p:cNvGrpSpPr/>
          <p:nvPr/>
        </p:nvGrpSpPr>
        <p:grpSpPr>
          <a:xfrm>
            <a:off x="679690" y="915390"/>
            <a:ext cx="1773824" cy="1169498"/>
            <a:chOff x="1005840" y="834953"/>
            <a:chExt cx="1773824" cy="1169498"/>
          </a:xfrm>
        </p:grpSpPr>
        <p:sp>
          <p:nvSpPr>
            <p:cNvPr id="68" name="楕円 67"/>
            <p:cNvSpPr/>
            <p:nvPr/>
          </p:nvSpPr>
          <p:spPr>
            <a:xfrm>
              <a:off x="1005840" y="834953"/>
              <a:ext cx="1773824" cy="107879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69" name="二等辺三角形 68"/>
            <p:cNvSpPr/>
            <p:nvPr/>
          </p:nvSpPr>
          <p:spPr>
            <a:xfrm rot="8072221">
              <a:off x="2066550" y="1491142"/>
              <a:ext cx="412262" cy="61435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</p:grpSp>
      <p:sp>
        <p:nvSpPr>
          <p:cNvPr id="56" name="正方形/長方形 55"/>
          <p:cNvSpPr/>
          <p:nvPr/>
        </p:nvSpPr>
        <p:spPr>
          <a:xfrm>
            <a:off x="4754556" y="1798320"/>
            <a:ext cx="3261683" cy="3815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4094478" y="1798320"/>
            <a:ext cx="671144" cy="3815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コネクタ 64"/>
          <p:cNvCxnSpPr/>
          <p:nvPr/>
        </p:nvCxnSpPr>
        <p:spPr>
          <a:xfrm>
            <a:off x="4754556" y="1798320"/>
            <a:ext cx="0" cy="38150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4094478" y="1798320"/>
            <a:ext cx="648336" cy="0"/>
          </a:xfrm>
          <a:prstGeom prst="straightConnector1">
            <a:avLst/>
          </a:prstGeom>
          <a:ln w="28575" cap="rnd">
            <a:round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4742814" y="1798320"/>
            <a:ext cx="3273425" cy="0"/>
          </a:xfrm>
          <a:prstGeom prst="straightConnector1">
            <a:avLst/>
          </a:prstGeom>
          <a:ln w="28575" cap="rnd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フリーフォーム 2"/>
          <p:cNvSpPr/>
          <p:nvPr/>
        </p:nvSpPr>
        <p:spPr>
          <a:xfrm>
            <a:off x="4094480" y="1590040"/>
            <a:ext cx="4023360" cy="4023360"/>
          </a:xfrm>
          <a:custGeom>
            <a:avLst/>
            <a:gdLst>
              <a:gd name="connsiteX0" fmla="*/ 0 w 3048000"/>
              <a:gd name="connsiteY0" fmla="*/ 0 h 4399280"/>
              <a:gd name="connsiteX1" fmla="*/ 0 w 3048000"/>
              <a:gd name="connsiteY1" fmla="*/ 4399280 h 4399280"/>
              <a:gd name="connsiteX2" fmla="*/ 3048000 w 3048000"/>
              <a:gd name="connsiteY2" fmla="*/ 4399280 h 439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0" h="4399280">
                <a:moveTo>
                  <a:pt x="0" y="0"/>
                </a:moveTo>
                <a:lnTo>
                  <a:pt x="0" y="4399280"/>
                </a:lnTo>
                <a:lnTo>
                  <a:pt x="3048000" y="4399280"/>
                </a:lnTo>
              </a:path>
            </a:pathLst>
          </a:custGeom>
          <a:noFill/>
          <a:ln w="254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4094480" y="2895600"/>
            <a:ext cx="650240" cy="2717800"/>
          </a:xfrm>
          <a:prstGeom prst="line">
            <a:avLst/>
          </a:prstGeom>
          <a:ln w="28575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10" idx="11"/>
          </p:cNvCxnSpPr>
          <p:nvPr/>
        </p:nvCxnSpPr>
        <p:spPr>
          <a:xfrm flipV="1">
            <a:off x="4744720" y="2894330"/>
            <a:ext cx="1065529" cy="1270"/>
          </a:xfrm>
          <a:prstGeom prst="line">
            <a:avLst/>
          </a:prstGeom>
          <a:ln w="28575" cap="rnd">
            <a:solidFill>
              <a:srgbClr val="FF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 9"/>
          <p:cNvSpPr/>
          <p:nvPr/>
        </p:nvSpPr>
        <p:spPr>
          <a:xfrm>
            <a:off x="4742814" y="2565400"/>
            <a:ext cx="1067435" cy="736600"/>
          </a:xfrm>
          <a:custGeom>
            <a:avLst/>
            <a:gdLst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46760 w 1107440"/>
              <a:gd name="connsiteY7" fmla="*/ 57404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22860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088390"/>
              <a:gd name="connsiteY0" fmla="*/ 320040 h 736600"/>
              <a:gd name="connsiteX1" fmla="*/ 132080 w 1088390"/>
              <a:gd name="connsiteY1" fmla="*/ 0 h 736600"/>
              <a:gd name="connsiteX2" fmla="*/ 187960 w 1088390"/>
              <a:gd name="connsiteY2" fmla="*/ 736600 h 736600"/>
              <a:gd name="connsiteX3" fmla="*/ 314960 w 1088390"/>
              <a:gd name="connsiteY3" fmla="*/ 208280 h 736600"/>
              <a:gd name="connsiteX4" fmla="*/ 365760 w 1088390"/>
              <a:gd name="connsiteY4" fmla="*/ 391160 h 736600"/>
              <a:gd name="connsiteX5" fmla="*/ 497840 w 1088390"/>
              <a:gd name="connsiteY5" fmla="*/ 264160 h 736600"/>
              <a:gd name="connsiteX6" fmla="*/ 609600 w 1088390"/>
              <a:gd name="connsiteY6" fmla="*/ 350520 h 736600"/>
              <a:gd name="connsiteX7" fmla="*/ 751840 w 1088390"/>
              <a:gd name="connsiteY7" fmla="*/ 259080 h 736600"/>
              <a:gd name="connsiteX8" fmla="*/ 812800 w 1088390"/>
              <a:gd name="connsiteY8" fmla="*/ 386080 h 736600"/>
              <a:gd name="connsiteX9" fmla="*/ 970280 w 1088390"/>
              <a:gd name="connsiteY9" fmla="*/ 279400 h 736600"/>
              <a:gd name="connsiteX10" fmla="*/ 1016000 w 1088390"/>
              <a:gd name="connsiteY10" fmla="*/ 426720 h 736600"/>
              <a:gd name="connsiteX11" fmla="*/ 1088390 w 1088390"/>
              <a:gd name="connsiteY11" fmla="*/ 313690 h 736600"/>
              <a:gd name="connsiteX0" fmla="*/ 0 w 1065530"/>
              <a:gd name="connsiteY0" fmla="*/ 320040 h 736600"/>
              <a:gd name="connsiteX1" fmla="*/ 132080 w 1065530"/>
              <a:gd name="connsiteY1" fmla="*/ 0 h 736600"/>
              <a:gd name="connsiteX2" fmla="*/ 187960 w 1065530"/>
              <a:gd name="connsiteY2" fmla="*/ 736600 h 736600"/>
              <a:gd name="connsiteX3" fmla="*/ 314960 w 1065530"/>
              <a:gd name="connsiteY3" fmla="*/ 208280 h 736600"/>
              <a:gd name="connsiteX4" fmla="*/ 365760 w 1065530"/>
              <a:gd name="connsiteY4" fmla="*/ 391160 h 736600"/>
              <a:gd name="connsiteX5" fmla="*/ 497840 w 1065530"/>
              <a:gd name="connsiteY5" fmla="*/ 264160 h 736600"/>
              <a:gd name="connsiteX6" fmla="*/ 609600 w 1065530"/>
              <a:gd name="connsiteY6" fmla="*/ 350520 h 736600"/>
              <a:gd name="connsiteX7" fmla="*/ 751840 w 1065530"/>
              <a:gd name="connsiteY7" fmla="*/ 259080 h 736600"/>
              <a:gd name="connsiteX8" fmla="*/ 812800 w 1065530"/>
              <a:gd name="connsiteY8" fmla="*/ 386080 h 736600"/>
              <a:gd name="connsiteX9" fmla="*/ 970280 w 1065530"/>
              <a:gd name="connsiteY9" fmla="*/ 279400 h 736600"/>
              <a:gd name="connsiteX10" fmla="*/ 1016000 w 1065530"/>
              <a:gd name="connsiteY10" fmla="*/ 426720 h 736600"/>
              <a:gd name="connsiteX11" fmla="*/ 1065530 w 1065530"/>
              <a:gd name="connsiteY11" fmla="*/ 328930 h 736600"/>
              <a:gd name="connsiteX0" fmla="*/ 0 w 1065530"/>
              <a:gd name="connsiteY0" fmla="*/ 320040 h 736600"/>
              <a:gd name="connsiteX1" fmla="*/ 132080 w 1065530"/>
              <a:gd name="connsiteY1" fmla="*/ 0 h 736600"/>
              <a:gd name="connsiteX2" fmla="*/ 187960 w 1065530"/>
              <a:gd name="connsiteY2" fmla="*/ 736600 h 736600"/>
              <a:gd name="connsiteX3" fmla="*/ 314960 w 1065530"/>
              <a:gd name="connsiteY3" fmla="*/ 208280 h 736600"/>
              <a:gd name="connsiteX4" fmla="*/ 365760 w 1065530"/>
              <a:gd name="connsiteY4" fmla="*/ 391160 h 736600"/>
              <a:gd name="connsiteX5" fmla="*/ 497840 w 1065530"/>
              <a:gd name="connsiteY5" fmla="*/ 264160 h 736600"/>
              <a:gd name="connsiteX6" fmla="*/ 609600 w 1065530"/>
              <a:gd name="connsiteY6" fmla="*/ 350520 h 736600"/>
              <a:gd name="connsiteX7" fmla="*/ 751840 w 1065530"/>
              <a:gd name="connsiteY7" fmla="*/ 259080 h 736600"/>
              <a:gd name="connsiteX8" fmla="*/ 812800 w 1065530"/>
              <a:gd name="connsiteY8" fmla="*/ 386080 h 736600"/>
              <a:gd name="connsiteX9" fmla="*/ 970280 w 1065530"/>
              <a:gd name="connsiteY9" fmla="*/ 279400 h 736600"/>
              <a:gd name="connsiteX10" fmla="*/ 1016000 w 1065530"/>
              <a:gd name="connsiteY10" fmla="*/ 426720 h 736600"/>
              <a:gd name="connsiteX11" fmla="*/ 1065530 w 1065530"/>
              <a:gd name="connsiteY11" fmla="*/ 328930 h 736600"/>
              <a:gd name="connsiteX0" fmla="*/ 0 w 1057910"/>
              <a:gd name="connsiteY0" fmla="*/ 331470 h 736600"/>
              <a:gd name="connsiteX1" fmla="*/ 124460 w 1057910"/>
              <a:gd name="connsiteY1" fmla="*/ 0 h 736600"/>
              <a:gd name="connsiteX2" fmla="*/ 180340 w 1057910"/>
              <a:gd name="connsiteY2" fmla="*/ 736600 h 736600"/>
              <a:gd name="connsiteX3" fmla="*/ 307340 w 1057910"/>
              <a:gd name="connsiteY3" fmla="*/ 208280 h 736600"/>
              <a:gd name="connsiteX4" fmla="*/ 358140 w 1057910"/>
              <a:gd name="connsiteY4" fmla="*/ 391160 h 736600"/>
              <a:gd name="connsiteX5" fmla="*/ 490220 w 1057910"/>
              <a:gd name="connsiteY5" fmla="*/ 264160 h 736600"/>
              <a:gd name="connsiteX6" fmla="*/ 601980 w 1057910"/>
              <a:gd name="connsiteY6" fmla="*/ 350520 h 736600"/>
              <a:gd name="connsiteX7" fmla="*/ 744220 w 1057910"/>
              <a:gd name="connsiteY7" fmla="*/ 259080 h 736600"/>
              <a:gd name="connsiteX8" fmla="*/ 805180 w 1057910"/>
              <a:gd name="connsiteY8" fmla="*/ 386080 h 736600"/>
              <a:gd name="connsiteX9" fmla="*/ 962660 w 1057910"/>
              <a:gd name="connsiteY9" fmla="*/ 279400 h 736600"/>
              <a:gd name="connsiteX10" fmla="*/ 1008380 w 1057910"/>
              <a:gd name="connsiteY10" fmla="*/ 426720 h 736600"/>
              <a:gd name="connsiteX11" fmla="*/ 1057910 w 1057910"/>
              <a:gd name="connsiteY11" fmla="*/ 328930 h 736600"/>
              <a:gd name="connsiteX0" fmla="*/ 0 w 1057910"/>
              <a:gd name="connsiteY0" fmla="*/ 335280 h 736600"/>
              <a:gd name="connsiteX1" fmla="*/ 124460 w 1057910"/>
              <a:gd name="connsiteY1" fmla="*/ 0 h 736600"/>
              <a:gd name="connsiteX2" fmla="*/ 180340 w 1057910"/>
              <a:gd name="connsiteY2" fmla="*/ 736600 h 736600"/>
              <a:gd name="connsiteX3" fmla="*/ 307340 w 1057910"/>
              <a:gd name="connsiteY3" fmla="*/ 208280 h 736600"/>
              <a:gd name="connsiteX4" fmla="*/ 358140 w 1057910"/>
              <a:gd name="connsiteY4" fmla="*/ 391160 h 736600"/>
              <a:gd name="connsiteX5" fmla="*/ 490220 w 1057910"/>
              <a:gd name="connsiteY5" fmla="*/ 264160 h 736600"/>
              <a:gd name="connsiteX6" fmla="*/ 601980 w 1057910"/>
              <a:gd name="connsiteY6" fmla="*/ 350520 h 736600"/>
              <a:gd name="connsiteX7" fmla="*/ 744220 w 1057910"/>
              <a:gd name="connsiteY7" fmla="*/ 259080 h 736600"/>
              <a:gd name="connsiteX8" fmla="*/ 805180 w 1057910"/>
              <a:gd name="connsiteY8" fmla="*/ 386080 h 736600"/>
              <a:gd name="connsiteX9" fmla="*/ 962660 w 1057910"/>
              <a:gd name="connsiteY9" fmla="*/ 279400 h 736600"/>
              <a:gd name="connsiteX10" fmla="*/ 1008380 w 1057910"/>
              <a:gd name="connsiteY10" fmla="*/ 426720 h 736600"/>
              <a:gd name="connsiteX11" fmla="*/ 1057910 w 1057910"/>
              <a:gd name="connsiteY11" fmla="*/ 328930 h 736600"/>
              <a:gd name="connsiteX0" fmla="*/ 0 w 1059815"/>
              <a:gd name="connsiteY0" fmla="*/ 320040 h 736600"/>
              <a:gd name="connsiteX1" fmla="*/ 126365 w 1059815"/>
              <a:gd name="connsiteY1" fmla="*/ 0 h 736600"/>
              <a:gd name="connsiteX2" fmla="*/ 182245 w 1059815"/>
              <a:gd name="connsiteY2" fmla="*/ 736600 h 736600"/>
              <a:gd name="connsiteX3" fmla="*/ 309245 w 1059815"/>
              <a:gd name="connsiteY3" fmla="*/ 208280 h 736600"/>
              <a:gd name="connsiteX4" fmla="*/ 360045 w 1059815"/>
              <a:gd name="connsiteY4" fmla="*/ 391160 h 736600"/>
              <a:gd name="connsiteX5" fmla="*/ 492125 w 1059815"/>
              <a:gd name="connsiteY5" fmla="*/ 264160 h 736600"/>
              <a:gd name="connsiteX6" fmla="*/ 603885 w 1059815"/>
              <a:gd name="connsiteY6" fmla="*/ 350520 h 736600"/>
              <a:gd name="connsiteX7" fmla="*/ 746125 w 1059815"/>
              <a:gd name="connsiteY7" fmla="*/ 259080 h 736600"/>
              <a:gd name="connsiteX8" fmla="*/ 807085 w 1059815"/>
              <a:gd name="connsiteY8" fmla="*/ 386080 h 736600"/>
              <a:gd name="connsiteX9" fmla="*/ 964565 w 1059815"/>
              <a:gd name="connsiteY9" fmla="*/ 279400 h 736600"/>
              <a:gd name="connsiteX10" fmla="*/ 1010285 w 1059815"/>
              <a:gd name="connsiteY10" fmla="*/ 426720 h 736600"/>
              <a:gd name="connsiteX11" fmla="*/ 1059815 w 1059815"/>
              <a:gd name="connsiteY11" fmla="*/ 328930 h 736600"/>
              <a:gd name="connsiteX0" fmla="*/ 0 w 1069340"/>
              <a:gd name="connsiteY0" fmla="*/ 333375 h 736600"/>
              <a:gd name="connsiteX1" fmla="*/ 135890 w 1069340"/>
              <a:gd name="connsiteY1" fmla="*/ 0 h 736600"/>
              <a:gd name="connsiteX2" fmla="*/ 191770 w 1069340"/>
              <a:gd name="connsiteY2" fmla="*/ 736600 h 736600"/>
              <a:gd name="connsiteX3" fmla="*/ 318770 w 1069340"/>
              <a:gd name="connsiteY3" fmla="*/ 208280 h 736600"/>
              <a:gd name="connsiteX4" fmla="*/ 369570 w 1069340"/>
              <a:gd name="connsiteY4" fmla="*/ 391160 h 736600"/>
              <a:gd name="connsiteX5" fmla="*/ 501650 w 1069340"/>
              <a:gd name="connsiteY5" fmla="*/ 264160 h 736600"/>
              <a:gd name="connsiteX6" fmla="*/ 613410 w 1069340"/>
              <a:gd name="connsiteY6" fmla="*/ 350520 h 736600"/>
              <a:gd name="connsiteX7" fmla="*/ 755650 w 1069340"/>
              <a:gd name="connsiteY7" fmla="*/ 259080 h 736600"/>
              <a:gd name="connsiteX8" fmla="*/ 816610 w 1069340"/>
              <a:gd name="connsiteY8" fmla="*/ 386080 h 736600"/>
              <a:gd name="connsiteX9" fmla="*/ 974090 w 1069340"/>
              <a:gd name="connsiteY9" fmla="*/ 279400 h 736600"/>
              <a:gd name="connsiteX10" fmla="*/ 1019810 w 1069340"/>
              <a:gd name="connsiteY10" fmla="*/ 426720 h 736600"/>
              <a:gd name="connsiteX11" fmla="*/ 1069340 w 1069340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7435" h="736600">
                <a:moveTo>
                  <a:pt x="0" y="333375"/>
                </a:moveTo>
                <a:cubicBezTo>
                  <a:pt x="72178" y="48895"/>
                  <a:pt x="81492" y="5080"/>
                  <a:pt x="133985" y="0"/>
                </a:cubicBezTo>
                <a:cubicBezTo>
                  <a:pt x="194945" y="1693"/>
                  <a:pt x="128905" y="724747"/>
                  <a:pt x="189865" y="736600"/>
                </a:cubicBezTo>
                <a:cubicBezTo>
                  <a:pt x="247438" y="677333"/>
                  <a:pt x="249132" y="201507"/>
                  <a:pt x="316865" y="208280"/>
                </a:cubicBezTo>
                <a:cubicBezTo>
                  <a:pt x="338878" y="213360"/>
                  <a:pt x="330412" y="391160"/>
                  <a:pt x="367665" y="391160"/>
                </a:cubicBezTo>
                <a:cubicBezTo>
                  <a:pt x="421852" y="389467"/>
                  <a:pt x="440478" y="265853"/>
                  <a:pt x="499745" y="264160"/>
                </a:cubicBezTo>
                <a:cubicBezTo>
                  <a:pt x="562398" y="247227"/>
                  <a:pt x="574252" y="347133"/>
                  <a:pt x="611505" y="350520"/>
                </a:cubicBezTo>
                <a:cubicBezTo>
                  <a:pt x="660612" y="336973"/>
                  <a:pt x="689398" y="262467"/>
                  <a:pt x="753745" y="259080"/>
                </a:cubicBezTo>
                <a:cubicBezTo>
                  <a:pt x="794385" y="276013"/>
                  <a:pt x="763905" y="364067"/>
                  <a:pt x="814705" y="386080"/>
                </a:cubicBezTo>
                <a:cubicBezTo>
                  <a:pt x="877358" y="365760"/>
                  <a:pt x="904452" y="284480"/>
                  <a:pt x="972185" y="279400"/>
                </a:cubicBezTo>
                <a:cubicBezTo>
                  <a:pt x="987425" y="292947"/>
                  <a:pt x="997585" y="418253"/>
                  <a:pt x="1017905" y="426720"/>
                </a:cubicBezTo>
                <a:cubicBezTo>
                  <a:pt x="1053465" y="397933"/>
                  <a:pt x="1042035" y="399627"/>
                  <a:pt x="1067435" y="328930"/>
                </a:cubicBezTo>
              </a:path>
            </a:pathLst>
          </a:custGeom>
          <a:noFill/>
          <a:ln w="28575" cap="rnd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5810251" y="1913751"/>
            <a:ext cx="2128314" cy="981849"/>
          </a:xfrm>
          <a:custGeom>
            <a:avLst/>
            <a:gdLst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883551 h 883551"/>
              <a:gd name="connsiteX1" fmla="*/ 648929 w 2084439"/>
              <a:gd name="connsiteY1" fmla="*/ 136299 h 883551"/>
              <a:gd name="connsiteX2" fmla="*/ 1589016 w 2084439"/>
              <a:gd name="connsiteY2" fmla="*/ 0 h 883551"/>
              <a:gd name="connsiteX3" fmla="*/ 2084439 w 2084439"/>
              <a:gd name="connsiteY3" fmla="*/ 155964 h 883551"/>
              <a:gd name="connsiteX0" fmla="*/ 0 w 2084439"/>
              <a:gd name="connsiteY0" fmla="*/ 883551 h 883551"/>
              <a:gd name="connsiteX1" fmla="*/ 648929 w 2084439"/>
              <a:gd name="connsiteY1" fmla="*/ 136299 h 883551"/>
              <a:gd name="connsiteX2" fmla="*/ 1589016 w 2084439"/>
              <a:gd name="connsiteY2" fmla="*/ 0 h 883551"/>
              <a:gd name="connsiteX3" fmla="*/ 2084439 w 2084439"/>
              <a:gd name="connsiteY3" fmla="*/ 155964 h 883551"/>
              <a:gd name="connsiteX0" fmla="*/ 0 w 2084439"/>
              <a:gd name="connsiteY0" fmla="*/ 883727 h 883727"/>
              <a:gd name="connsiteX1" fmla="*/ 648929 w 2084439"/>
              <a:gd name="connsiteY1" fmla="*/ 136475 h 883727"/>
              <a:gd name="connsiteX2" fmla="*/ 1589016 w 2084439"/>
              <a:gd name="connsiteY2" fmla="*/ 176 h 883727"/>
              <a:gd name="connsiteX3" fmla="*/ 2084439 w 2084439"/>
              <a:gd name="connsiteY3" fmla="*/ 156140 h 883727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39163 h 839163"/>
              <a:gd name="connsiteX1" fmla="*/ 618449 w 2084439"/>
              <a:gd name="connsiteY1" fmla="*/ 42381 h 839163"/>
              <a:gd name="connsiteX2" fmla="*/ 2084439 w 2084439"/>
              <a:gd name="connsiteY2" fmla="*/ 111576 h 839163"/>
              <a:gd name="connsiteX0" fmla="*/ 0 w 2084439"/>
              <a:gd name="connsiteY0" fmla="*/ 801213 h 801213"/>
              <a:gd name="connsiteX1" fmla="*/ 618449 w 2084439"/>
              <a:gd name="connsiteY1" fmla="*/ 4431 h 801213"/>
              <a:gd name="connsiteX2" fmla="*/ 2084439 w 2084439"/>
              <a:gd name="connsiteY2" fmla="*/ 73626 h 801213"/>
              <a:gd name="connsiteX0" fmla="*/ 0 w 2084439"/>
              <a:gd name="connsiteY0" fmla="*/ 833642 h 833642"/>
              <a:gd name="connsiteX1" fmla="*/ 618449 w 2084439"/>
              <a:gd name="connsiteY1" fmla="*/ 36860 h 833642"/>
              <a:gd name="connsiteX2" fmla="*/ 2084439 w 2084439"/>
              <a:gd name="connsiteY2" fmla="*/ 106055 h 833642"/>
              <a:gd name="connsiteX0" fmla="*/ 0 w 2084439"/>
              <a:gd name="connsiteY0" fmla="*/ 853004 h 853004"/>
              <a:gd name="connsiteX1" fmla="*/ 618449 w 2084439"/>
              <a:gd name="connsiteY1" fmla="*/ 56222 h 853004"/>
              <a:gd name="connsiteX2" fmla="*/ 2084439 w 2084439"/>
              <a:gd name="connsiteY2" fmla="*/ 125417 h 853004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120631"/>
              <a:gd name="connsiteY0" fmla="*/ 854526 h 854526"/>
              <a:gd name="connsiteX1" fmla="*/ 1064219 w 2120631"/>
              <a:gd name="connsiteY1" fmla="*/ 50124 h 854526"/>
              <a:gd name="connsiteX2" fmla="*/ 2084439 w 2120631"/>
              <a:gd name="connsiteY2" fmla="*/ 126939 h 854526"/>
              <a:gd name="connsiteX0" fmla="*/ 0 w 2120631"/>
              <a:gd name="connsiteY0" fmla="*/ 854526 h 854526"/>
              <a:gd name="connsiteX1" fmla="*/ 1064219 w 2120631"/>
              <a:gd name="connsiteY1" fmla="*/ 50124 h 854526"/>
              <a:gd name="connsiteX2" fmla="*/ 2084439 w 2120631"/>
              <a:gd name="connsiteY2" fmla="*/ 126939 h 854526"/>
              <a:gd name="connsiteX0" fmla="*/ 0 w 2120354"/>
              <a:gd name="connsiteY0" fmla="*/ 863704 h 863704"/>
              <a:gd name="connsiteX1" fmla="*/ 1064219 w 2120354"/>
              <a:gd name="connsiteY1" fmla="*/ 59302 h 863704"/>
              <a:gd name="connsiteX2" fmla="*/ 2084439 w 2120354"/>
              <a:gd name="connsiteY2" fmla="*/ 136117 h 863704"/>
              <a:gd name="connsiteX0" fmla="*/ 0 w 2084439"/>
              <a:gd name="connsiteY0" fmla="*/ 844853 h 844853"/>
              <a:gd name="connsiteX1" fmla="*/ 1064219 w 2084439"/>
              <a:gd name="connsiteY1" fmla="*/ 40451 h 844853"/>
              <a:gd name="connsiteX2" fmla="*/ 2084439 w 2084439"/>
              <a:gd name="connsiteY2" fmla="*/ 117266 h 84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4439" h="844853">
                <a:moveTo>
                  <a:pt x="0" y="844853"/>
                </a:moveTo>
                <a:cubicBezTo>
                  <a:pt x="102010" y="466229"/>
                  <a:pt x="378392" y="71730"/>
                  <a:pt x="1064219" y="40451"/>
                </a:cubicBezTo>
                <a:cubicBezTo>
                  <a:pt x="1994414" y="-1973"/>
                  <a:pt x="2080015" y="-49549"/>
                  <a:pt x="2084439" y="117266"/>
                </a:cubicBezTo>
              </a:path>
            </a:pathLst>
          </a:custGeom>
          <a:noFill/>
          <a:ln w="28575" cap="rnd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>
            <a:endCxn id="10" idx="2"/>
          </p:cNvCxnSpPr>
          <p:nvPr/>
        </p:nvCxnSpPr>
        <p:spPr>
          <a:xfrm flipV="1">
            <a:off x="4094478" y="3302000"/>
            <a:ext cx="838201" cy="2540"/>
          </a:xfrm>
          <a:prstGeom prst="line">
            <a:avLst/>
          </a:prstGeom>
          <a:ln w="12700" cap="rnd"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endCxn id="10" idx="0"/>
          </p:cNvCxnSpPr>
          <p:nvPr/>
        </p:nvCxnSpPr>
        <p:spPr>
          <a:xfrm flipV="1">
            <a:off x="4094478" y="2898775"/>
            <a:ext cx="648336" cy="3810"/>
          </a:xfrm>
          <a:prstGeom prst="line">
            <a:avLst/>
          </a:prstGeom>
          <a:ln w="12700" cap="rnd"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965109" y="268922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降伏強度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07402" y="310896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</a:t>
            </a:r>
            <a:r>
              <a:rPr lang="ja-JP" altLang="en-US" dirty="0"/>
              <a:t>設計強度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44361" y="3201293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下降伏点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50297" y="2314367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上降伏点</a:t>
            </a:r>
          </a:p>
        </p:txBody>
      </p:sp>
      <p:cxnSp>
        <p:nvCxnSpPr>
          <p:cNvPr id="27" name="直線コネクタ 26"/>
          <p:cNvCxnSpPr>
            <a:endCxn id="10" idx="1"/>
          </p:cNvCxnSpPr>
          <p:nvPr/>
        </p:nvCxnSpPr>
        <p:spPr>
          <a:xfrm flipV="1">
            <a:off x="4876799" y="2565400"/>
            <a:ext cx="0" cy="3048000"/>
          </a:xfrm>
          <a:prstGeom prst="line">
            <a:avLst/>
          </a:prstGeom>
          <a:ln w="12700" cap="rnd"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595414" y="594036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降伏ひずみ</a:t>
            </a:r>
          </a:p>
        </p:txBody>
      </p:sp>
      <p:cxnSp>
        <p:nvCxnSpPr>
          <p:cNvPr id="32" name="直線コネクタ 31"/>
          <p:cNvCxnSpPr>
            <a:endCxn id="12" idx="0"/>
          </p:cNvCxnSpPr>
          <p:nvPr/>
        </p:nvCxnSpPr>
        <p:spPr>
          <a:xfrm flipV="1">
            <a:off x="5810249" y="2895600"/>
            <a:ext cx="2" cy="2717800"/>
          </a:xfrm>
          <a:prstGeom prst="line">
            <a:avLst/>
          </a:prstGeom>
          <a:ln w="12700" cap="rnd"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楕円 33"/>
          <p:cNvSpPr/>
          <p:nvPr/>
        </p:nvSpPr>
        <p:spPr>
          <a:xfrm>
            <a:off x="4691073" y="2838251"/>
            <a:ext cx="124857" cy="12485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90092" y="187433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降伏点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4815930" y="2502344"/>
            <a:ext cx="124857" cy="12485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/>
          <p:nvPr/>
        </p:nvSpPr>
        <p:spPr>
          <a:xfrm>
            <a:off x="4870637" y="3210500"/>
            <a:ext cx="124857" cy="12485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4543142" y="3378573"/>
            <a:ext cx="124857" cy="12485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07033" y="37924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線形限界</a:t>
            </a:r>
          </a:p>
        </p:txBody>
      </p:sp>
      <p:cxnSp>
        <p:nvCxnSpPr>
          <p:cNvPr id="41" name="直線矢印コネクタ 40"/>
          <p:cNvCxnSpPr/>
          <p:nvPr/>
        </p:nvCxnSpPr>
        <p:spPr>
          <a:xfrm flipV="1">
            <a:off x="3609693" y="3503430"/>
            <a:ext cx="852032" cy="4594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242134" y="2084888"/>
            <a:ext cx="1389503" cy="6836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607033" y="4079201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比例関係の限界</a:t>
            </a:r>
            <a:endParaRPr lang="en-US" altLang="ja-JP" sz="1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73134" y="83495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弾性</a:t>
            </a:r>
            <a:r>
              <a:rPr lang="ja-JP" altLang="en-US" dirty="0"/>
              <a:t>域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577753" y="119048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（元に戻る）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667578" y="83495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accent2">
                    <a:lumMod val="75000"/>
                  </a:schemeClr>
                </a:solidFill>
              </a:rPr>
              <a:t>塑性</a:t>
            </a:r>
            <a:r>
              <a:rPr lang="ja-JP" altLang="en-US" dirty="0"/>
              <a:t>域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321329" y="119048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（元に戻らない）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 rot="17100000">
                <a:off x="3861083" y="3899131"/>
                <a:ext cx="9494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100000">
                <a:off x="3861083" y="3899131"/>
                <a:ext cx="94942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二等辺三角形 53"/>
          <p:cNvSpPr/>
          <p:nvPr/>
        </p:nvSpPr>
        <p:spPr>
          <a:xfrm>
            <a:off x="4205541" y="4628081"/>
            <a:ext cx="132780" cy="528094"/>
          </a:xfrm>
          <a:prstGeom prst="triangle">
            <a:avLst>
              <a:gd name="adj" fmla="val 100000"/>
            </a:avLst>
          </a:prstGeom>
          <a:noFill/>
          <a:ln w="28575" cap="rnd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4278661" y="4927922"/>
                <a:ext cx="52572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661" y="4927922"/>
                <a:ext cx="52572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正方形/長方形 65"/>
          <p:cNvSpPr/>
          <p:nvPr/>
        </p:nvSpPr>
        <p:spPr>
          <a:xfrm>
            <a:off x="1969767" y="221187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（弾性限界）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78402" y="1143883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今回の実験で</a:t>
            </a:r>
            <a:endParaRPr kumimoji="1" lang="en-US" altLang="ja-JP" b="1" dirty="0"/>
          </a:p>
          <a:p>
            <a:r>
              <a:rPr lang="ja-JP" altLang="en-US" b="1" dirty="0"/>
              <a:t>最も重要な値</a:t>
            </a:r>
            <a:endParaRPr kumimoji="1" lang="ja-JP" altLang="en-US" b="1" dirty="0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C31A59D3-1457-4E6A-813F-F3665ACA43DB}"/>
              </a:ext>
            </a:extLst>
          </p:cNvPr>
          <p:cNvSpPr/>
          <p:nvPr/>
        </p:nvSpPr>
        <p:spPr>
          <a:xfrm>
            <a:off x="6415543" y="1989913"/>
            <a:ext cx="124857" cy="12485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F86B24E-7A2D-47D8-A900-9C068BB7B648}"/>
              </a:ext>
            </a:extLst>
          </p:cNvPr>
          <p:cNvCxnSpPr>
            <a:cxnSpLocks/>
          </p:cNvCxnSpPr>
          <p:nvPr/>
        </p:nvCxnSpPr>
        <p:spPr>
          <a:xfrm flipV="1">
            <a:off x="5608048" y="2115671"/>
            <a:ext cx="836840" cy="3497729"/>
          </a:xfrm>
          <a:prstGeom prst="line">
            <a:avLst/>
          </a:prstGeom>
          <a:ln w="28575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楕円 46">
            <a:extLst>
              <a:ext uri="{FF2B5EF4-FFF2-40B4-BE49-F238E27FC236}">
                <a16:creationId xmlns:a16="http://schemas.microsoft.com/office/drawing/2014/main" id="{2AA4DAF2-4979-44A7-AEC7-594E8FA231C1}"/>
              </a:ext>
            </a:extLst>
          </p:cNvPr>
          <p:cNvSpPr/>
          <p:nvPr/>
        </p:nvSpPr>
        <p:spPr>
          <a:xfrm>
            <a:off x="5545940" y="5567650"/>
            <a:ext cx="124857" cy="12485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E0B42238-FC79-4410-A229-ADA513470D03}"/>
              </a:ext>
            </a:extLst>
          </p:cNvPr>
          <p:cNvCxnSpPr/>
          <p:nvPr/>
        </p:nvCxnSpPr>
        <p:spPr>
          <a:xfrm flipH="1">
            <a:off x="4605570" y="5597630"/>
            <a:ext cx="147931" cy="3156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160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グループ化 278"/>
          <p:cNvGrpSpPr/>
          <p:nvPr/>
        </p:nvGrpSpPr>
        <p:grpSpPr>
          <a:xfrm>
            <a:off x="5720696" y="1295553"/>
            <a:ext cx="364456" cy="281791"/>
            <a:chOff x="4341209" y="1324586"/>
            <a:chExt cx="364456" cy="281791"/>
          </a:xfrm>
        </p:grpSpPr>
        <p:sp>
          <p:nvSpPr>
            <p:cNvPr id="280" name="二等辺三角形 166"/>
            <p:cNvSpPr/>
            <p:nvPr/>
          </p:nvSpPr>
          <p:spPr>
            <a:xfrm flipH="1">
              <a:off x="4480843" y="1498721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1" name="フリーフォーム 280"/>
            <p:cNvSpPr/>
            <p:nvPr/>
          </p:nvSpPr>
          <p:spPr>
            <a:xfrm rot="859333">
              <a:off x="4362499" y="1362523"/>
              <a:ext cx="343166" cy="154108"/>
            </a:xfrm>
            <a:custGeom>
              <a:avLst/>
              <a:gdLst>
                <a:gd name="connsiteX0" fmla="*/ 456815 w 1038022"/>
                <a:gd name="connsiteY0" fmla="*/ 432367 h 443591"/>
                <a:gd name="connsiteX1" fmla="*/ 463615 w 1038022"/>
                <a:gd name="connsiteY1" fmla="*/ 443591 h 443591"/>
                <a:gd name="connsiteX2" fmla="*/ 456814 w 1038022"/>
                <a:gd name="connsiteY2" fmla="*/ 442864 h 443591"/>
                <a:gd name="connsiteX3" fmla="*/ 1027833 w 1038022"/>
                <a:gd name="connsiteY3" fmla="*/ 247650 h 443591"/>
                <a:gd name="connsiteX4" fmla="*/ 1038022 w 1038022"/>
                <a:gd name="connsiteY4" fmla="*/ 267388 h 443591"/>
                <a:gd name="connsiteX5" fmla="*/ 1027832 w 1038022"/>
                <a:gd name="connsiteY5" fmla="*/ 252682 h 443591"/>
                <a:gd name="connsiteX6" fmla="*/ 913629 w 1038022"/>
                <a:gd name="connsiteY6" fmla="*/ 137387 h 443591"/>
                <a:gd name="connsiteX7" fmla="*/ 944262 w 1038022"/>
                <a:gd name="connsiteY7" fmla="*/ 150943 h 443591"/>
                <a:gd name="connsiteX8" fmla="*/ 958618 w 1038022"/>
                <a:gd name="connsiteY8" fmla="*/ 163015 h 443591"/>
                <a:gd name="connsiteX9" fmla="*/ 958617 w 1038022"/>
                <a:gd name="connsiteY9" fmla="*/ 207597 h 443591"/>
                <a:gd name="connsiteX10" fmla="*/ 913629 w 1038022"/>
                <a:gd name="connsiteY10" fmla="*/ 201088 h 443591"/>
                <a:gd name="connsiteX11" fmla="*/ 799424 w 1038022"/>
                <a:gd name="connsiteY11" fmla="*/ 100851 h 443591"/>
                <a:gd name="connsiteX12" fmla="*/ 844414 w 1038022"/>
                <a:gd name="connsiteY12" fmla="*/ 111185 h 443591"/>
                <a:gd name="connsiteX13" fmla="*/ 844413 w 1038022"/>
                <a:gd name="connsiteY13" fmla="*/ 199130 h 443591"/>
                <a:gd name="connsiteX14" fmla="*/ 815702 w 1038022"/>
                <a:gd name="connsiteY14" fmla="*/ 199419 h 443591"/>
                <a:gd name="connsiteX15" fmla="*/ 799423 w 1038022"/>
                <a:gd name="connsiteY15" fmla="*/ 201675 h 443591"/>
                <a:gd name="connsiteX16" fmla="*/ 685221 w 1038022"/>
                <a:gd name="connsiteY16" fmla="*/ 86709 h 443591"/>
                <a:gd name="connsiteX17" fmla="*/ 730210 w 1038022"/>
                <a:gd name="connsiteY17" fmla="*/ 90785 h 443591"/>
                <a:gd name="connsiteX18" fmla="*/ 730211 w 1038022"/>
                <a:gd name="connsiteY18" fmla="*/ 211265 h 443591"/>
                <a:gd name="connsiteX19" fmla="*/ 685220 w 1038022"/>
                <a:gd name="connsiteY19" fmla="*/ 217499 h 443591"/>
                <a:gd name="connsiteX20" fmla="*/ 44989 w 1038022"/>
                <a:gd name="connsiteY20" fmla="*/ 223177 h 443591"/>
                <a:gd name="connsiteX21" fmla="*/ 44989 w 1038022"/>
                <a:gd name="connsiteY21" fmla="*/ 398838 h 443591"/>
                <a:gd name="connsiteX22" fmla="*/ 0 w 1038022"/>
                <a:gd name="connsiteY22" fmla="*/ 394028 h 443591"/>
                <a:gd name="connsiteX23" fmla="*/ 0 w 1038022"/>
                <a:gd name="connsiteY23" fmla="*/ 311094 h 443591"/>
                <a:gd name="connsiteX24" fmla="*/ 571017 w 1038022"/>
                <a:gd name="connsiteY24" fmla="*/ 86872 h 443591"/>
                <a:gd name="connsiteX25" fmla="*/ 616007 w 1038022"/>
                <a:gd name="connsiteY25" fmla="*/ 86200 h 443591"/>
                <a:gd name="connsiteX26" fmla="*/ 616007 w 1038022"/>
                <a:gd name="connsiteY26" fmla="*/ 228928 h 443591"/>
                <a:gd name="connsiteX27" fmla="*/ 571017 w 1038022"/>
                <a:gd name="connsiteY27" fmla="*/ 239953 h 443591"/>
                <a:gd name="connsiteX28" fmla="*/ 456813 w 1038022"/>
                <a:gd name="connsiteY28" fmla="*/ 99370 h 443591"/>
                <a:gd name="connsiteX29" fmla="*/ 464398 w 1038022"/>
                <a:gd name="connsiteY29" fmla="*/ 97844 h 443591"/>
                <a:gd name="connsiteX30" fmla="*/ 501802 w 1038022"/>
                <a:gd name="connsiteY30" fmla="*/ 93838 h 443591"/>
                <a:gd name="connsiteX31" fmla="*/ 501803 w 1038022"/>
                <a:gd name="connsiteY31" fmla="*/ 256913 h 443591"/>
                <a:gd name="connsiteX32" fmla="*/ 456814 w 1038022"/>
                <a:gd name="connsiteY32" fmla="*/ 267937 h 443591"/>
                <a:gd name="connsiteX33" fmla="*/ 370860 w 1038022"/>
                <a:gd name="connsiteY33" fmla="*/ 116661 h 443591"/>
                <a:gd name="connsiteX34" fmla="*/ 387600 w 1038022"/>
                <a:gd name="connsiteY34" fmla="*/ 113294 h 443591"/>
                <a:gd name="connsiteX35" fmla="*/ 387599 w 1038022"/>
                <a:gd name="connsiteY35" fmla="*/ 289984 h 443591"/>
                <a:gd name="connsiteX36" fmla="*/ 373306 w 1038022"/>
                <a:gd name="connsiteY36" fmla="*/ 294553 h 443591"/>
                <a:gd name="connsiteX37" fmla="*/ 387600 w 1038022"/>
                <a:gd name="connsiteY37" fmla="*/ 318141 h 443591"/>
                <a:gd name="connsiteX38" fmla="*/ 387600 w 1038022"/>
                <a:gd name="connsiteY38" fmla="*/ 435465 h 443591"/>
                <a:gd name="connsiteX39" fmla="*/ 342610 w 1038022"/>
                <a:gd name="connsiteY39" fmla="*/ 430655 h 443591"/>
                <a:gd name="connsiteX40" fmla="*/ 342610 w 1038022"/>
                <a:gd name="connsiteY40" fmla="*/ 125916 h 443591"/>
                <a:gd name="connsiteX41" fmla="*/ 228407 w 1038022"/>
                <a:gd name="connsiteY41" fmla="*/ 55421 h 443591"/>
                <a:gd name="connsiteX42" fmla="*/ 273396 w 1038022"/>
                <a:gd name="connsiteY42" fmla="*/ 129668 h 443591"/>
                <a:gd name="connsiteX43" fmla="*/ 273396 w 1038022"/>
                <a:gd name="connsiteY43" fmla="*/ 423256 h 443591"/>
                <a:gd name="connsiteX44" fmla="*/ 228407 w 1038022"/>
                <a:gd name="connsiteY44" fmla="*/ 418446 h 443591"/>
                <a:gd name="connsiteX45" fmla="*/ 159193 w 1038022"/>
                <a:gd name="connsiteY45" fmla="*/ 0 h 443591"/>
                <a:gd name="connsiteX46" fmla="*/ 159192 w 1038022"/>
                <a:gd name="connsiteY46" fmla="*/ 411047 h 443591"/>
                <a:gd name="connsiteX47" fmla="*/ 114203 w 1038022"/>
                <a:gd name="connsiteY47" fmla="*/ 406237 h 443591"/>
                <a:gd name="connsiteX48" fmla="*/ 114203 w 1038022"/>
                <a:gd name="connsiteY48" fmla="*/ 87918 h 44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38022" h="443591">
                  <a:moveTo>
                    <a:pt x="456815" y="432367"/>
                  </a:moveTo>
                  <a:lnTo>
                    <a:pt x="463615" y="443591"/>
                  </a:lnTo>
                  <a:lnTo>
                    <a:pt x="456814" y="442864"/>
                  </a:lnTo>
                  <a:close/>
                  <a:moveTo>
                    <a:pt x="1027833" y="247650"/>
                  </a:moveTo>
                  <a:lnTo>
                    <a:pt x="1038022" y="267388"/>
                  </a:lnTo>
                  <a:lnTo>
                    <a:pt x="1027832" y="252682"/>
                  </a:lnTo>
                  <a:close/>
                  <a:moveTo>
                    <a:pt x="913629" y="137387"/>
                  </a:moveTo>
                  <a:lnTo>
                    <a:pt x="944262" y="150943"/>
                  </a:lnTo>
                  <a:lnTo>
                    <a:pt x="958618" y="163015"/>
                  </a:lnTo>
                  <a:lnTo>
                    <a:pt x="958617" y="207597"/>
                  </a:lnTo>
                  <a:lnTo>
                    <a:pt x="913629" y="201088"/>
                  </a:lnTo>
                  <a:close/>
                  <a:moveTo>
                    <a:pt x="799424" y="100851"/>
                  </a:moveTo>
                  <a:lnTo>
                    <a:pt x="844414" y="111185"/>
                  </a:lnTo>
                  <a:lnTo>
                    <a:pt x="844413" y="199130"/>
                  </a:lnTo>
                  <a:lnTo>
                    <a:pt x="815702" y="199419"/>
                  </a:lnTo>
                  <a:lnTo>
                    <a:pt x="799423" y="201675"/>
                  </a:lnTo>
                  <a:close/>
                  <a:moveTo>
                    <a:pt x="685221" y="86709"/>
                  </a:moveTo>
                  <a:lnTo>
                    <a:pt x="730210" y="90785"/>
                  </a:lnTo>
                  <a:lnTo>
                    <a:pt x="730211" y="211265"/>
                  </a:lnTo>
                  <a:lnTo>
                    <a:pt x="685220" y="217499"/>
                  </a:lnTo>
                  <a:close/>
                  <a:moveTo>
                    <a:pt x="44989" y="223177"/>
                  </a:moveTo>
                  <a:lnTo>
                    <a:pt x="44989" y="398838"/>
                  </a:lnTo>
                  <a:lnTo>
                    <a:pt x="0" y="394028"/>
                  </a:lnTo>
                  <a:lnTo>
                    <a:pt x="0" y="311094"/>
                  </a:lnTo>
                  <a:close/>
                  <a:moveTo>
                    <a:pt x="571017" y="86872"/>
                  </a:moveTo>
                  <a:lnTo>
                    <a:pt x="616007" y="86200"/>
                  </a:lnTo>
                  <a:lnTo>
                    <a:pt x="616007" y="228928"/>
                  </a:lnTo>
                  <a:lnTo>
                    <a:pt x="571017" y="239953"/>
                  </a:lnTo>
                  <a:close/>
                  <a:moveTo>
                    <a:pt x="456813" y="99370"/>
                  </a:moveTo>
                  <a:lnTo>
                    <a:pt x="464398" y="97844"/>
                  </a:lnTo>
                  <a:lnTo>
                    <a:pt x="501802" y="93838"/>
                  </a:lnTo>
                  <a:lnTo>
                    <a:pt x="501803" y="256913"/>
                  </a:lnTo>
                  <a:lnTo>
                    <a:pt x="456814" y="267937"/>
                  </a:lnTo>
                  <a:close/>
                  <a:moveTo>
                    <a:pt x="370860" y="116661"/>
                  </a:moveTo>
                  <a:lnTo>
                    <a:pt x="387600" y="113294"/>
                  </a:lnTo>
                  <a:lnTo>
                    <a:pt x="387599" y="289984"/>
                  </a:lnTo>
                  <a:lnTo>
                    <a:pt x="373306" y="294553"/>
                  </a:lnTo>
                  <a:lnTo>
                    <a:pt x="387600" y="318141"/>
                  </a:lnTo>
                  <a:lnTo>
                    <a:pt x="387600" y="435465"/>
                  </a:lnTo>
                  <a:lnTo>
                    <a:pt x="342610" y="430655"/>
                  </a:lnTo>
                  <a:lnTo>
                    <a:pt x="342610" y="125916"/>
                  </a:lnTo>
                  <a:close/>
                  <a:moveTo>
                    <a:pt x="228407" y="55421"/>
                  </a:moveTo>
                  <a:lnTo>
                    <a:pt x="273396" y="129668"/>
                  </a:lnTo>
                  <a:lnTo>
                    <a:pt x="273396" y="423256"/>
                  </a:lnTo>
                  <a:lnTo>
                    <a:pt x="228407" y="418446"/>
                  </a:lnTo>
                  <a:close/>
                  <a:moveTo>
                    <a:pt x="159193" y="0"/>
                  </a:moveTo>
                  <a:lnTo>
                    <a:pt x="159192" y="411047"/>
                  </a:lnTo>
                  <a:lnTo>
                    <a:pt x="114203" y="406237"/>
                  </a:lnTo>
                  <a:lnTo>
                    <a:pt x="114203" y="879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2" name="フリーフォーム 281"/>
            <p:cNvSpPr/>
            <p:nvPr/>
          </p:nvSpPr>
          <p:spPr>
            <a:xfrm flipH="1" flipV="1">
              <a:off x="4341209" y="1324586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77" name="グループ化 276"/>
          <p:cNvGrpSpPr/>
          <p:nvPr/>
        </p:nvGrpSpPr>
        <p:grpSpPr>
          <a:xfrm>
            <a:off x="4241543" y="1295553"/>
            <a:ext cx="364456" cy="281791"/>
            <a:chOff x="4341209" y="1324586"/>
            <a:chExt cx="364456" cy="281791"/>
          </a:xfrm>
        </p:grpSpPr>
        <p:sp>
          <p:nvSpPr>
            <p:cNvPr id="249" name="二等辺三角形 166"/>
            <p:cNvSpPr/>
            <p:nvPr/>
          </p:nvSpPr>
          <p:spPr>
            <a:xfrm flipH="1">
              <a:off x="4480843" y="1498721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5" name="フリーフォーム 274"/>
            <p:cNvSpPr/>
            <p:nvPr/>
          </p:nvSpPr>
          <p:spPr>
            <a:xfrm rot="859333">
              <a:off x="4362499" y="1362523"/>
              <a:ext cx="343166" cy="154108"/>
            </a:xfrm>
            <a:custGeom>
              <a:avLst/>
              <a:gdLst>
                <a:gd name="connsiteX0" fmla="*/ 456815 w 1038022"/>
                <a:gd name="connsiteY0" fmla="*/ 432367 h 443591"/>
                <a:gd name="connsiteX1" fmla="*/ 463615 w 1038022"/>
                <a:gd name="connsiteY1" fmla="*/ 443591 h 443591"/>
                <a:gd name="connsiteX2" fmla="*/ 456814 w 1038022"/>
                <a:gd name="connsiteY2" fmla="*/ 442864 h 443591"/>
                <a:gd name="connsiteX3" fmla="*/ 1027833 w 1038022"/>
                <a:gd name="connsiteY3" fmla="*/ 247650 h 443591"/>
                <a:gd name="connsiteX4" fmla="*/ 1038022 w 1038022"/>
                <a:gd name="connsiteY4" fmla="*/ 267388 h 443591"/>
                <a:gd name="connsiteX5" fmla="*/ 1027832 w 1038022"/>
                <a:gd name="connsiteY5" fmla="*/ 252682 h 443591"/>
                <a:gd name="connsiteX6" fmla="*/ 913629 w 1038022"/>
                <a:gd name="connsiteY6" fmla="*/ 137387 h 443591"/>
                <a:gd name="connsiteX7" fmla="*/ 944262 w 1038022"/>
                <a:gd name="connsiteY7" fmla="*/ 150943 h 443591"/>
                <a:gd name="connsiteX8" fmla="*/ 958618 w 1038022"/>
                <a:gd name="connsiteY8" fmla="*/ 163015 h 443591"/>
                <a:gd name="connsiteX9" fmla="*/ 958617 w 1038022"/>
                <a:gd name="connsiteY9" fmla="*/ 207597 h 443591"/>
                <a:gd name="connsiteX10" fmla="*/ 913629 w 1038022"/>
                <a:gd name="connsiteY10" fmla="*/ 201088 h 443591"/>
                <a:gd name="connsiteX11" fmla="*/ 799424 w 1038022"/>
                <a:gd name="connsiteY11" fmla="*/ 100851 h 443591"/>
                <a:gd name="connsiteX12" fmla="*/ 844414 w 1038022"/>
                <a:gd name="connsiteY12" fmla="*/ 111185 h 443591"/>
                <a:gd name="connsiteX13" fmla="*/ 844413 w 1038022"/>
                <a:gd name="connsiteY13" fmla="*/ 199130 h 443591"/>
                <a:gd name="connsiteX14" fmla="*/ 815702 w 1038022"/>
                <a:gd name="connsiteY14" fmla="*/ 199419 h 443591"/>
                <a:gd name="connsiteX15" fmla="*/ 799423 w 1038022"/>
                <a:gd name="connsiteY15" fmla="*/ 201675 h 443591"/>
                <a:gd name="connsiteX16" fmla="*/ 685221 w 1038022"/>
                <a:gd name="connsiteY16" fmla="*/ 86709 h 443591"/>
                <a:gd name="connsiteX17" fmla="*/ 730210 w 1038022"/>
                <a:gd name="connsiteY17" fmla="*/ 90785 h 443591"/>
                <a:gd name="connsiteX18" fmla="*/ 730211 w 1038022"/>
                <a:gd name="connsiteY18" fmla="*/ 211265 h 443591"/>
                <a:gd name="connsiteX19" fmla="*/ 685220 w 1038022"/>
                <a:gd name="connsiteY19" fmla="*/ 217499 h 443591"/>
                <a:gd name="connsiteX20" fmla="*/ 44989 w 1038022"/>
                <a:gd name="connsiteY20" fmla="*/ 223177 h 443591"/>
                <a:gd name="connsiteX21" fmla="*/ 44989 w 1038022"/>
                <a:gd name="connsiteY21" fmla="*/ 398838 h 443591"/>
                <a:gd name="connsiteX22" fmla="*/ 0 w 1038022"/>
                <a:gd name="connsiteY22" fmla="*/ 394028 h 443591"/>
                <a:gd name="connsiteX23" fmla="*/ 0 w 1038022"/>
                <a:gd name="connsiteY23" fmla="*/ 311094 h 443591"/>
                <a:gd name="connsiteX24" fmla="*/ 571017 w 1038022"/>
                <a:gd name="connsiteY24" fmla="*/ 86872 h 443591"/>
                <a:gd name="connsiteX25" fmla="*/ 616007 w 1038022"/>
                <a:gd name="connsiteY25" fmla="*/ 86200 h 443591"/>
                <a:gd name="connsiteX26" fmla="*/ 616007 w 1038022"/>
                <a:gd name="connsiteY26" fmla="*/ 228928 h 443591"/>
                <a:gd name="connsiteX27" fmla="*/ 571017 w 1038022"/>
                <a:gd name="connsiteY27" fmla="*/ 239953 h 443591"/>
                <a:gd name="connsiteX28" fmla="*/ 456813 w 1038022"/>
                <a:gd name="connsiteY28" fmla="*/ 99370 h 443591"/>
                <a:gd name="connsiteX29" fmla="*/ 464398 w 1038022"/>
                <a:gd name="connsiteY29" fmla="*/ 97844 h 443591"/>
                <a:gd name="connsiteX30" fmla="*/ 501802 w 1038022"/>
                <a:gd name="connsiteY30" fmla="*/ 93838 h 443591"/>
                <a:gd name="connsiteX31" fmla="*/ 501803 w 1038022"/>
                <a:gd name="connsiteY31" fmla="*/ 256913 h 443591"/>
                <a:gd name="connsiteX32" fmla="*/ 456814 w 1038022"/>
                <a:gd name="connsiteY32" fmla="*/ 267937 h 443591"/>
                <a:gd name="connsiteX33" fmla="*/ 370860 w 1038022"/>
                <a:gd name="connsiteY33" fmla="*/ 116661 h 443591"/>
                <a:gd name="connsiteX34" fmla="*/ 387600 w 1038022"/>
                <a:gd name="connsiteY34" fmla="*/ 113294 h 443591"/>
                <a:gd name="connsiteX35" fmla="*/ 387599 w 1038022"/>
                <a:gd name="connsiteY35" fmla="*/ 289984 h 443591"/>
                <a:gd name="connsiteX36" fmla="*/ 373306 w 1038022"/>
                <a:gd name="connsiteY36" fmla="*/ 294553 h 443591"/>
                <a:gd name="connsiteX37" fmla="*/ 387600 w 1038022"/>
                <a:gd name="connsiteY37" fmla="*/ 318141 h 443591"/>
                <a:gd name="connsiteX38" fmla="*/ 387600 w 1038022"/>
                <a:gd name="connsiteY38" fmla="*/ 435465 h 443591"/>
                <a:gd name="connsiteX39" fmla="*/ 342610 w 1038022"/>
                <a:gd name="connsiteY39" fmla="*/ 430655 h 443591"/>
                <a:gd name="connsiteX40" fmla="*/ 342610 w 1038022"/>
                <a:gd name="connsiteY40" fmla="*/ 125916 h 443591"/>
                <a:gd name="connsiteX41" fmla="*/ 228407 w 1038022"/>
                <a:gd name="connsiteY41" fmla="*/ 55421 h 443591"/>
                <a:gd name="connsiteX42" fmla="*/ 273396 w 1038022"/>
                <a:gd name="connsiteY42" fmla="*/ 129668 h 443591"/>
                <a:gd name="connsiteX43" fmla="*/ 273396 w 1038022"/>
                <a:gd name="connsiteY43" fmla="*/ 423256 h 443591"/>
                <a:gd name="connsiteX44" fmla="*/ 228407 w 1038022"/>
                <a:gd name="connsiteY44" fmla="*/ 418446 h 443591"/>
                <a:gd name="connsiteX45" fmla="*/ 159193 w 1038022"/>
                <a:gd name="connsiteY45" fmla="*/ 0 h 443591"/>
                <a:gd name="connsiteX46" fmla="*/ 159192 w 1038022"/>
                <a:gd name="connsiteY46" fmla="*/ 411047 h 443591"/>
                <a:gd name="connsiteX47" fmla="*/ 114203 w 1038022"/>
                <a:gd name="connsiteY47" fmla="*/ 406237 h 443591"/>
                <a:gd name="connsiteX48" fmla="*/ 114203 w 1038022"/>
                <a:gd name="connsiteY48" fmla="*/ 87918 h 44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38022" h="443591">
                  <a:moveTo>
                    <a:pt x="456815" y="432367"/>
                  </a:moveTo>
                  <a:lnTo>
                    <a:pt x="463615" y="443591"/>
                  </a:lnTo>
                  <a:lnTo>
                    <a:pt x="456814" y="442864"/>
                  </a:lnTo>
                  <a:close/>
                  <a:moveTo>
                    <a:pt x="1027833" y="247650"/>
                  </a:moveTo>
                  <a:lnTo>
                    <a:pt x="1038022" y="267388"/>
                  </a:lnTo>
                  <a:lnTo>
                    <a:pt x="1027832" y="252682"/>
                  </a:lnTo>
                  <a:close/>
                  <a:moveTo>
                    <a:pt x="913629" y="137387"/>
                  </a:moveTo>
                  <a:lnTo>
                    <a:pt x="944262" y="150943"/>
                  </a:lnTo>
                  <a:lnTo>
                    <a:pt x="958618" y="163015"/>
                  </a:lnTo>
                  <a:lnTo>
                    <a:pt x="958617" y="207597"/>
                  </a:lnTo>
                  <a:lnTo>
                    <a:pt x="913629" y="201088"/>
                  </a:lnTo>
                  <a:close/>
                  <a:moveTo>
                    <a:pt x="799424" y="100851"/>
                  </a:moveTo>
                  <a:lnTo>
                    <a:pt x="844414" y="111185"/>
                  </a:lnTo>
                  <a:lnTo>
                    <a:pt x="844413" y="199130"/>
                  </a:lnTo>
                  <a:lnTo>
                    <a:pt x="815702" y="199419"/>
                  </a:lnTo>
                  <a:lnTo>
                    <a:pt x="799423" y="201675"/>
                  </a:lnTo>
                  <a:close/>
                  <a:moveTo>
                    <a:pt x="685221" y="86709"/>
                  </a:moveTo>
                  <a:lnTo>
                    <a:pt x="730210" y="90785"/>
                  </a:lnTo>
                  <a:lnTo>
                    <a:pt x="730211" y="211265"/>
                  </a:lnTo>
                  <a:lnTo>
                    <a:pt x="685220" y="217499"/>
                  </a:lnTo>
                  <a:close/>
                  <a:moveTo>
                    <a:pt x="44989" y="223177"/>
                  </a:moveTo>
                  <a:lnTo>
                    <a:pt x="44989" y="398838"/>
                  </a:lnTo>
                  <a:lnTo>
                    <a:pt x="0" y="394028"/>
                  </a:lnTo>
                  <a:lnTo>
                    <a:pt x="0" y="311094"/>
                  </a:lnTo>
                  <a:close/>
                  <a:moveTo>
                    <a:pt x="571017" y="86872"/>
                  </a:moveTo>
                  <a:lnTo>
                    <a:pt x="616007" y="86200"/>
                  </a:lnTo>
                  <a:lnTo>
                    <a:pt x="616007" y="228928"/>
                  </a:lnTo>
                  <a:lnTo>
                    <a:pt x="571017" y="239953"/>
                  </a:lnTo>
                  <a:close/>
                  <a:moveTo>
                    <a:pt x="456813" y="99370"/>
                  </a:moveTo>
                  <a:lnTo>
                    <a:pt x="464398" y="97844"/>
                  </a:lnTo>
                  <a:lnTo>
                    <a:pt x="501802" y="93838"/>
                  </a:lnTo>
                  <a:lnTo>
                    <a:pt x="501803" y="256913"/>
                  </a:lnTo>
                  <a:lnTo>
                    <a:pt x="456814" y="267937"/>
                  </a:lnTo>
                  <a:close/>
                  <a:moveTo>
                    <a:pt x="370860" y="116661"/>
                  </a:moveTo>
                  <a:lnTo>
                    <a:pt x="387600" y="113294"/>
                  </a:lnTo>
                  <a:lnTo>
                    <a:pt x="387599" y="289984"/>
                  </a:lnTo>
                  <a:lnTo>
                    <a:pt x="373306" y="294553"/>
                  </a:lnTo>
                  <a:lnTo>
                    <a:pt x="387600" y="318141"/>
                  </a:lnTo>
                  <a:lnTo>
                    <a:pt x="387600" y="435465"/>
                  </a:lnTo>
                  <a:lnTo>
                    <a:pt x="342610" y="430655"/>
                  </a:lnTo>
                  <a:lnTo>
                    <a:pt x="342610" y="125916"/>
                  </a:lnTo>
                  <a:close/>
                  <a:moveTo>
                    <a:pt x="228407" y="55421"/>
                  </a:moveTo>
                  <a:lnTo>
                    <a:pt x="273396" y="129668"/>
                  </a:lnTo>
                  <a:lnTo>
                    <a:pt x="273396" y="423256"/>
                  </a:lnTo>
                  <a:lnTo>
                    <a:pt x="228407" y="418446"/>
                  </a:lnTo>
                  <a:close/>
                  <a:moveTo>
                    <a:pt x="159193" y="0"/>
                  </a:moveTo>
                  <a:lnTo>
                    <a:pt x="159192" y="411047"/>
                  </a:lnTo>
                  <a:lnTo>
                    <a:pt x="114203" y="406237"/>
                  </a:lnTo>
                  <a:lnTo>
                    <a:pt x="114203" y="879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0" name="フリーフォーム 249"/>
            <p:cNvSpPr/>
            <p:nvPr/>
          </p:nvSpPr>
          <p:spPr>
            <a:xfrm flipH="1" flipV="1">
              <a:off x="4341209" y="1324586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1341120" y="902970"/>
            <a:ext cx="203200" cy="5052060"/>
            <a:chOff x="4653280" y="548640"/>
            <a:chExt cx="1442720" cy="5052060"/>
          </a:xfrm>
        </p:grpSpPr>
        <p:sp>
          <p:nvSpPr>
            <p:cNvPr id="2" name="正方形/長方形 1"/>
            <p:cNvSpPr/>
            <p:nvPr/>
          </p:nvSpPr>
          <p:spPr>
            <a:xfrm>
              <a:off x="4653280" y="548640"/>
              <a:ext cx="1442720" cy="5039360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" name="直線コネクタ 3"/>
            <p:cNvCxnSpPr/>
            <p:nvPr/>
          </p:nvCxnSpPr>
          <p:spPr>
            <a:xfrm>
              <a:off x="4653280" y="54864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4653280" y="69834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4653280" y="84805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4653280" y="99775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4653280" y="114746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4653280" y="129717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4653280" y="144687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4653280" y="159658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4653280" y="174628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4653280" y="189599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4653280" y="204570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4653280" y="219540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4653280" y="234511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4653280" y="249481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>
              <a:off x="4653280" y="264452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4653280" y="279423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4653280" y="294393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4653280" y="309364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/>
            <p:nvPr/>
          </p:nvCxnSpPr>
          <p:spPr>
            <a:xfrm>
              <a:off x="4653280" y="324334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4653280" y="339305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4653280" y="354276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4653280" y="369246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4653280" y="384217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4653280" y="399187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4653280" y="414158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4653280" y="429129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4653280" y="444099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4653280" y="459070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4653280" y="4740408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4653280" y="4890114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4653280" y="503982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4653280" y="5189526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653280" y="5488940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4653280" y="5339232"/>
              <a:ext cx="1442720" cy="111760"/>
            </a:xfrm>
            <a:prstGeom prst="line">
              <a:avLst/>
            </a:prstGeom>
            <a:ln w="76200" cap="rnd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7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lin ang="0" scaled="0"/>
              </a:gra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グループ化 79"/>
          <p:cNvGrpSpPr/>
          <p:nvPr/>
        </p:nvGrpSpPr>
        <p:grpSpPr>
          <a:xfrm flipH="1">
            <a:off x="5676123" y="897315"/>
            <a:ext cx="120937" cy="3143826"/>
            <a:chOff x="4175760" y="902970"/>
            <a:chExt cx="120937" cy="3143826"/>
          </a:xfrm>
        </p:grpSpPr>
        <p:sp>
          <p:nvSpPr>
            <p:cNvPr id="44" name="正方形/長方形 43"/>
            <p:cNvSpPr/>
            <p:nvPr/>
          </p:nvSpPr>
          <p:spPr>
            <a:xfrm>
              <a:off x="4175760" y="902970"/>
              <a:ext cx="120937" cy="313592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9" name="グループ化 78"/>
            <p:cNvGrpSpPr/>
            <p:nvPr/>
          </p:nvGrpSpPr>
          <p:grpSpPr>
            <a:xfrm>
              <a:off x="4175760" y="902970"/>
              <a:ext cx="120937" cy="3143826"/>
              <a:chOff x="4175760" y="902970"/>
              <a:chExt cx="243840" cy="4640886"/>
            </a:xfrm>
          </p:grpSpPr>
          <p:cxnSp>
            <p:nvCxnSpPr>
              <p:cNvPr id="45" name="直線コネクタ 44"/>
              <p:cNvCxnSpPr/>
              <p:nvPr/>
            </p:nvCxnSpPr>
            <p:spPr>
              <a:xfrm>
                <a:off x="4175760" y="90297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>
                <a:off x="4175760" y="10404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4175760" y="117801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4175760" y="131553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4175760" y="145305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/>
              <p:cNvCxnSpPr/>
              <p:nvPr/>
            </p:nvCxnSpPr>
            <p:spPr>
              <a:xfrm>
                <a:off x="4175760" y="159057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/>
              <p:cNvCxnSpPr/>
              <p:nvPr/>
            </p:nvCxnSpPr>
            <p:spPr>
              <a:xfrm>
                <a:off x="4175760" y="172810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4175760" y="186562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4175760" y="200314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4175760" y="214066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4175760" y="227818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4175760" y="241571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4175760" y="255323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4175760" y="269075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4175760" y="282827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4175760" y="296579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4175760" y="310331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4175760" y="324084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4175760" y="337836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4175760" y="351588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4175760" y="365340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4175760" y="379092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>
                <a:off x="4175760" y="392845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>
                <a:off x="4175760" y="406597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>
                <a:off x="4175760" y="420349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>
                <a:off x="4175760" y="434101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>
                <a:off x="4175760" y="447853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>
                <a:off x="4175760" y="461605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>
                <a:off x="4175760" y="475358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>
                <a:off x="4175760" y="489110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>
                <a:off x="4175760" y="502862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>
                <a:off x="4175760" y="516614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>
                <a:off x="4175760" y="54411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4175760" y="530366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1" name="グループ化 80"/>
          <p:cNvGrpSpPr/>
          <p:nvPr/>
        </p:nvGrpSpPr>
        <p:grpSpPr>
          <a:xfrm flipH="1">
            <a:off x="4191983" y="897315"/>
            <a:ext cx="120937" cy="3143826"/>
            <a:chOff x="4175760" y="902970"/>
            <a:chExt cx="120937" cy="3143826"/>
          </a:xfrm>
        </p:grpSpPr>
        <p:sp>
          <p:nvSpPr>
            <p:cNvPr id="82" name="正方形/長方形 81"/>
            <p:cNvSpPr/>
            <p:nvPr/>
          </p:nvSpPr>
          <p:spPr>
            <a:xfrm>
              <a:off x="4175760" y="902970"/>
              <a:ext cx="120937" cy="313592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83" name="グループ化 82"/>
            <p:cNvGrpSpPr/>
            <p:nvPr/>
          </p:nvGrpSpPr>
          <p:grpSpPr>
            <a:xfrm>
              <a:off x="4175760" y="902970"/>
              <a:ext cx="120937" cy="3143826"/>
              <a:chOff x="4175760" y="902970"/>
              <a:chExt cx="243840" cy="4640886"/>
            </a:xfrm>
          </p:grpSpPr>
          <p:cxnSp>
            <p:nvCxnSpPr>
              <p:cNvPr id="84" name="直線コネクタ 83"/>
              <p:cNvCxnSpPr/>
              <p:nvPr/>
            </p:nvCxnSpPr>
            <p:spPr>
              <a:xfrm>
                <a:off x="4175760" y="90297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>
                <a:off x="4175760" y="10404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>
                <a:off x="4175760" y="117801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/>
              <p:nvPr/>
            </p:nvCxnSpPr>
            <p:spPr>
              <a:xfrm>
                <a:off x="4175760" y="131553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コネクタ 87"/>
              <p:cNvCxnSpPr/>
              <p:nvPr/>
            </p:nvCxnSpPr>
            <p:spPr>
              <a:xfrm>
                <a:off x="4175760" y="145305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線コネクタ 88"/>
              <p:cNvCxnSpPr/>
              <p:nvPr/>
            </p:nvCxnSpPr>
            <p:spPr>
              <a:xfrm>
                <a:off x="4175760" y="159057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/>
              <p:nvPr/>
            </p:nvCxnSpPr>
            <p:spPr>
              <a:xfrm>
                <a:off x="4175760" y="172810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>
                <a:off x="4175760" y="186562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/>
              <p:cNvCxnSpPr/>
              <p:nvPr/>
            </p:nvCxnSpPr>
            <p:spPr>
              <a:xfrm>
                <a:off x="4175760" y="200314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/>
              <p:cNvCxnSpPr/>
              <p:nvPr/>
            </p:nvCxnSpPr>
            <p:spPr>
              <a:xfrm>
                <a:off x="4175760" y="214066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/>
              <p:cNvCxnSpPr/>
              <p:nvPr/>
            </p:nvCxnSpPr>
            <p:spPr>
              <a:xfrm>
                <a:off x="4175760" y="227818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>
                <a:off x="4175760" y="241571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/>
              <p:cNvCxnSpPr/>
              <p:nvPr/>
            </p:nvCxnSpPr>
            <p:spPr>
              <a:xfrm>
                <a:off x="4175760" y="255323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線コネクタ 96"/>
              <p:cNvCxnSpPr/>
              <p:nvPr/>
            </p:nvCxnSpPr>
            <p:spPr>
              <a:xfrm>
                <a:off x="4175760" y="269075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/>
              <p:cNvCxnSpPr/>
              <p:nvPr/>
            </p:nvCxnSpPr>
            <p:spPr>
              <a:xfrm>
                <a:off x="4175760" y="282827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/>
              <p:cNvCxnSpPr/>
              <p:nvPr/>
            </p:nvCxnSpPr>
            <p:spPr>
              <a:xfrm>
                <a:off x="4175760" y="296579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/>
              <p:cNvCxnSpPr/>
              <p:nvPr/>
            </p:nvCxnSpPr>
            <p:spPr>
              <a:xfrm>
                <a:off x="4175760" y="310331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/>
              <p:cNvCxnSpPr/>
              <p:nvPr/>
            </p:nvCxnSpPr>
            <p:spPr>
              <a:xfrm>
                <a:off x="4175760" y="324084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/>
              <p:cNvCxnSpPr/>
              <p:nvPr/>
            </p:nvCxnSpPr>
            <p:spPr>
              <a:xfrm>
                <a:off x="4175760" y="337836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/>
              <p:cNvCxnSpPr/>
              <p:nvPr/>
            </p:nvCxnSpPr>
            <p:spPr>
              <a:xfrm>
                <a:off x="4175760" y="351588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/>
              <p:cNvCxnSpPr/>
              <p:nvPr/>
            </p:nvCxnSpPr>
            <p:spPr>
              <a:xfrm>
                <a:off x="4175760" y="365340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コネクタ 104"/>
              <p:cNvCxnSpPr/>
              <p:nvPr/>
            </p:nvCxnSpPr>
            <p:spPr>
              <a:xfrm>
                <a:off x="4175760" y="379092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コネクタ 105"/>
              <p:cNvCxnSpPr/>
              <p:nvPr/>
            </p:nvCxnSpPr>
            <p:spPr>
              <a:xfrm>
                <a:off x="4175760" y="392845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コネクタ 106"/>
              <p:cNvCxnSpPr/>
              <p:nvPr/>
            </p:nvCxnSpPr>
            <p:spPr>
              <a:xfrm>
                <a:off x="4175760" y="406597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コネクタ 107"/>
              <p:cNvCxnSpPr/>
              <p:nvPr/>
            </p:nvCxnSpPr>
            <p:spPr>
              <a:xfrm>
                <a:off x="4175760" y="420349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/>
              <p:cNvCxnSpPr/>
              <p:nvPr/>
            </p:nvCxnSpPr>
            <p:spPr>
              <a:xfrm>
                <a:off x="4175760" y="434101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/>
              <p:cNvCxnSpPr/>
              <p:nvPr/>
            </p:nvCxnSpPr>
            <p:spPr>
              <a:xfrm>
                <a:off x="4175760" y="447853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/>
              <p:cNvCxnSpPr/>
              <p:nvPr/>
            </p:nvCxnSpPr>
            <p:spPr>
              <a:xfrm>
                <a:off x="4175760" y="461605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>
                <a:off x="4175760" y="475358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/>
              <p:cNvCxnSpPr/>
              <p:nvPr/>
            </p:nvCxnSpPr>
            <p:spPr>
              <a:xfrm>
                <a:off x="4175760" y="489110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/>
              <p:cNvCxnSpPr/>
              <p:nvPr/>
            </p:nvCxnSpPr>
            <p:spPr>
              <a:xfrm>
                <a:off x="4175760" y="502862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/>
              <p:cNvCxnSpPr/>
              <p:nvPr/>
            </p:nvCxnSpPr>
            <p:spPr>
              <a:xfrm>
                <a:off x="4175760" y="516614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コネクタ 115"/>
              <p:cNvCxnSpPr/>
              <p:nvPr/>
            </p:nvCxnSpPr>
            <p:spPr>
              <a:xfrm>
                <a:off x="4175760" y="54411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/>
              <p:cNvCxnSpPr/>
              <p:nvPr/>
            </p:nvCxnSpPr>
            <p:spPr>
              <a:xfrm>
                <a:off x="4175760" y="530366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8" name="正方形/長方形 117"/>
          <p:cNvSpPr/>
          <p:nvPr/>
        </p:nvSpPr>
        <p:spPr>
          <a:xfrm>
            <a:off x="4031226" y="703422"/>
            <a:ext cx="1924000" cy="1995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/>
          <p:cNvSpPr/>
          <p:nvPr/>
        </p:nvSpPr>
        <p:spPr>
          <a:xfrm>
            <a:off x="4031225" y="4033238"/>
            <a:ext cx="1924001" cy="57443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4031226" y="2698042"/>
            <a:ext cx="160757" cy="19954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5797060" y="2698042"/>
            <a:ext cx="158167" cy="19954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4314313" y="2698042"/>
            <a:ext cx="1348983" cy="199548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二等辺三角形 150"/>
          <p:cNvSpPr/>
          <p:nvPr/>
        </p:nvSpPr>
        <p:spPr>
          <a:xfrm rot="6376607">
            <a:off x="8480321" y="1177098"/>
            <a:ext cx="510540" cy="407413"/>
          </a:xfrm>
          <a:prstGeom prst="triangle">
            <a:avLst>
              <a:gd name="adj" fmla="val 24378"/>
            </a:avLst>
          </a:prstGeom>
          <a:ln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アーチ 138"/>
          <p:cNvSpPr/>
          <p:nvPr/>
        </p:nvSpPr>
        <p:spPr>
          <a:xfrm rot="16200000">
            <a:off x="9919170" y="1111521"/>
            <a:ext cx="714925" cy="716326"/>
          </a:xfrm>
          <a:custGeom>
            <a:avLst/>
            <a:gdLst>
              <a:gd name="connsiteX0" fmla="*/ 589 w 489412"/>
              <a:gd name="connsiteY0" fmla="*/ 718233 h 1543512"/>
              <a:gd name="connsiteX1" fmla="*/ 279063 w 489412"/>
              <a:gd name="connsiteY1" fmla="*/ 7645 h 1543512"/>
              <a:gd name="connsiteX2" fmla="*/ 489215 w 489412"/>
              <a:gd name="connsiteY2" fmla="*/ 740792 h 1543512"/>
              <a:gd name="connsiteX3" fmla="*/ 406371 w 489412"/>
              <a:gd name="connsiteY3" fmla="*/ 751283 h 1543512"/>
              <a:gd name="connsiteX4" fmla="*/ 275124 w 489412"/>
              <a:gd name="connsiteY4" fmla="*/ 95261 h 1543512"/>
              <a:gd name="connsiteX5" fmla="*/ 83184 w 489412"/>
              <a:gd name="connsiteY5" fmla="*/ 736342 h 1543512"/>
              <a:gd name="connsiteX6" fmla="*/ 589 w 489412"/>
              <a:gd name="connsiteY6" fmla="*/ 718233 h 1543512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4535 w 488626"/>
              <a:gd name="connsiteY4" fmla="*/ 95379 h 751401"/>
              <a:gd name="connsiteX5" fmla="*/ 84500 w 488626"/>
              <a:gd name="connsiteY5" fmla="*/ 705980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6440 w 488626"/>
              <a:gd name="connsiteY4" fmla="*/ 34422 h 751401"/>
              <a:gd name="connsiteX5" fmla="*/ 84500 w 488626"/>
              <a:gd name="connsiteY5" fmla="*/ 705980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84500 w 488626"/>
              <a:gd name="connsiteY5" fmla="*/ 705980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84500 w 488626"/>
              <a:gd name="connsiteY5" fmla="*/ 705980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84500 w 488626"/>
              <a:gd name="connsiteY5" fmla="*/ 705980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114979 w 488626"/>
              <a:gd name="connsiteY5" fmla="*/ 705983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114979 w 488626"/>
              <a:gd name="connsiteY5" fmla="*/ 705983 h 751401"/>
              <a:gd name="connsiteX6" fmla="*/ 0 w 488626"/>
              <a:gd name="connsiteY6" fmla="*/ 718351 h 751401"/>
              <a:gd name="connsiteX0" fmla="*/ 0 w 488626"/>
              <a:gd name="connsiteY0" fmla="*/ 718351 h 751401"/>
              <a:gd name="connsiteX1" fmla="*/ 278474 w 488626"/>
              <a:gd name="connsiteY1" fmla="*/ 7763 h 751401"/>
              <a:gd name="connsiteX2" fmla="*/ 488626 w 488626"/>
              <a:gd name="connsiteY2" fmla="*/ 740910 h 751401"/>
              <a:gd name="connsiteX3" fmla="*/ 405782 w 488626"/>
              <a:gd name="connsiteY3" fmla="*/ 751401 h 751401"/>
              <a:gd name="connsiteX4" fmla="*/ 272630 w 488626"/>
              <a:gd name="connsiteY4" fmla="*/ 17280 h 751401"/>
              <a:gd name="connsiteX5" fmla="*/ 114979 w 488626"/>
              <a:gd name="connsiteY5" fmla="*/ 705983 h 751401"/>
              <a:gd name="connsiteX6" fmla="*/ 0 w 488626"/>
              <a:gd name="connsiteY6" fmla="*/ 718351 h 751401"/>
              <a:gd name="connsiteX0" fmla="*/ 0 w 488626"/>
              <a:gd name="connsiteY0" fmla="*/ 718351 h 740910"/>
              <a:gd name="connsiteX1" fmla="*/ 278474 w 488626"/>
              <a:gd name="connsiteY1" fmla="*/ 7763 h 740910"/>
              <a:gd name="connsiteX2" fmla="*/ 488626 w 488626"/>
              <a:gd name="connsiteY2" fmla="*/ 740910 h 740910"/>
              <a:gd name="connsiteX3" fmla="*/ 369586 w 488626"/>
              <a:gd name="connsiteY3" fmla="*/ 705684 h 740910"/>
              <a:gd name="connsiteX4" fmla="*/ 272630 w 488626"/>
              <a:gd name="connsiteY4" fmla="*/ 17280 h 740910"/>
              <a:gd name="connsiteX5" fmla="*/ 114979 w 488626"/>
              <a:gd name="connsiteY5" fmla="*/ 705983 h 740910"/>
              <a:gd name="connsiteX6" fmla="*/ 0 w 488626"/>
              <a:gd name="connsiteY6" fmla="*/ 718351 h 740910"/>
              <a:gd name="connsiteX0" fmla="*/ 0 w 488626"/>
              <a:gd name="connsiteY0" fmla="*/ 718351 h 740910"/>
              <a:gd name="connsiteX1" fmla="*/ 278474 w 488626"/>
              <a:gd name="connsiteY1" fmla="*/ 7763 h 740910"/>
              <a:gd name="connsiteX2" fmla="*/ 488626 w 488626"/>
              <a:gd name="connsiteY2" fmla="*/ 740910 h 740910"/>
              <a:gd name="connsiteX3" fmla="*/ 369586 w 488626"/>
              <a:gd name="connsiteY3" fmla="*/ 707589 h 740910"/>
              <a:gd name="connsiteX4" fmla="*/ 272630 w 488626"/>
              <a:gd name="connsiteY4" fmla="*/ 17280 h 740910"/>
              <a:gd name="connsiteX5" fmla="*/ 114979 w 488626"/>
              <a:gd name="connsiteY5" fmla="*/ 705983 h 740910"/>
              <a:gd name="connsiteX6" fmla="*/ 0 w 488626"/>
              <a:gd name="connsiteY6" fmla="*/ 718351 h 740910"/>
              <a:gd name="connsiteX0" fmla="*/ 0 w 488626"/>
              <a:gd name="connsiteY0" fmla="*/ 712186 h 712186"/>
              <a:gd name="connsiteX1" fmla="*/ 278474 w 488626"/>
              <a:gd name="connsiteY1" fmla="*/ 1598 h 712186"/>
              <a:gd name="connsiteX2" fmla="*/ 488626 w 488626"/>
              <a:gd name="connsiteY2" fmla="*/ 711885 h 712186"/>
              <a:gd name="connsiteX3" fmla="*/ 369586 w 488626"/>
              <a:gd name="connsiteY3" fmla="*/ 701424 h 712186"/>
              <a:gd name="connsiteX4" fmla="*/ 272630 w 488626"/>
              <a:gd name="connsiteY4" fmla="*/ 11115 h 712186"/>
              <a:gd name="connsiteX5" fmla="*/ 114979 w 488626"/>
              <a:gd name="connsiteY5" fmla="*/ 699818 h 712186"/>
              <a:gd name="connsiteX6" fmla="*/ 0 w 488626"/>
              <a:gd name="connsiteY6" fmla="*/ 712186 h 712186"/>
              <a:gd name="connsiteX0" fmla="*/ 0 w 488626"/>
              <a:gd name="connsiteY0" fmla="*/ 712186 h 712186"/>
              <a:gd name="connsiteX1" fmla="*/ 278474 w 488626"/>
              <a:gd name="connsiteY1" fmla="*/ 1598 h 712186"/>
              <a:gd name="connsiteX2" fmla="*/ 488626 w 488626"/>
              <a:gd name="connsiteY2" fmla="*/ 711885 h 712186"/>
              <a:gd name="connsiteX3" fmla="*/ 369586 w 488626"/>
              <a:gd name="connsiteY3" fmla="*/ 701424 h 712186"/>
              <a:gd name="connsiteX4" fmla="*/ 272630 w 488626"/>
              <a:gd name="connsiteY4" fmla="*/ 11115 h 712186"/>
              <a:gd name="connsiteX5" fmla="*/ 114979 w 488626"/>
              <a:gd name="connsiteY5" fmla="*/ 699818 h 712186"/>
              <a:gd name="connsiteX6" fmla="*/ 0 w 488626"/>
              <a:gd name="connsiteY6" fmla="*/ 712186 h 712186"/>
              <a:gd name="connsiteX0" fmla="*/ 0 w 488626"/>
              <a:gd name="connsiteY0" fmla="*/ 712186 h 712379"/>
              <a:gd name="connsiteX1" fmla="*/ 278474 w 488626"/>
              <a:gd name="connsiteY1" fmla="*/ 1598 h 712379"/>
              <a:gd name="connsiteX2" fmla="*/ 488626 w 488626"/>
              <a:gd name="connsiteY2" fmla="*/ 711885 h 712379"/>
              <a:gd name="connsiteX3" fmla="*/ 369586 w 488626"/>
              <a:gd name="connsiteY3" fmla="*/ 701424 h 712379"/>
              <a:gd name="connsiteX4" fmla="*/ 272630 w 488626"/>
              <a:gd name="connsiteY4" fmla="*/ 11115 h 712379"/>
              <a:gd name="connsiteX5" fmla="*/ 114979 w 488626"/>
              <a:gd name="connsiteY5" fmla="*/ 699818 h 712379"/>
              <a:gd name="connsiteX6" fmla="*/ 0 w 488626"/>
              <a:gd name="connsiteY6" fmla="*/ 712186 h 712379"/>
              <a:gd name="connsiteX0" fmla="*/ 0 w 488626"/>
              <a:gd name="connsiteY0" fmla="*/ 712186 h 712186"/>
              <a:gd name="connsiteX1" fmla="*/ 278474 w 488626"/>
              <a:gd name="connsiteY1" fmla="*/ 1598 h 712186"/>
              <a:gd name="connsiteX2" fmla="*/ 488626 w 488626"/>
              <a:gd name="connsiteY2" fmla="*/ 711885 h 712186"/>
              <a:gd name="connsiteX3" fmla="*/ 369586 w 488626"/>
              <a:gd name="connsiteY3" fmla="*/ 701424 h 712186"/>
              <a:gd name="connsiteX4" fmla="*/ 272630 w 488626"/>
              <a:gd name="connsiteY4" fmla="*/ 11115 h 712186"/>
              <a:gd name="connsiteX5" fmla="*/ 114979 w 488626"/>
              <a:gd name="connsiteY5" fmla="*/ 699818 h 712186"/>
              <a:gd name="connsiteX6" fmla="*/ 0 w 488626"/>
              <a:gd name="connsiteY6" fmla="*/ 712186 h 712186"/>
              <a:gd name="connsiteX0" fmla="*/ 0 w 488626"/>
              <a:gd name="connsiteY0" fmla="*/ 710589 h 710589"/>
              <a:gd name="connsiteX1" fmla="*/ 278474 w 488626"/>
              <a:gd name="connsiteY1" fmla="*/ 1 h 710589"/>
              <a:gd name="connsiteX2" fmla="*/ 488626 w 488626"/>
              <a:gd name="connsiteY2" fmla="*/ 710288 h 710589"/>
              <a:gd name="connsiteX3" fmla="*/ 369586 w 488626"/>
              <a:gd name="connsiteY3" fmla="*/ 699827 h 710589"/>
              <a:gd name="connsiteX4" fmla="*/ 270725 w 488626"/>
              <a:gd name="connsiteY4" fmla="*/ 38093 h 710589"/>
              <a:gd name="connsiteX5" fmla="*/ 114979 w 488626"/>
              <a:gd name="connsiteY5" fmla="*/ 698221 h 710589"/>
              <a:gd name="connsiteX6" fmla="*/ 0 w 488626"/>
              <a:gd name="connsiteY6" fmla="*/ 710589 h 710589"/>
              <a:gd name="connsiteX0" fmla="*/ 0 w 488626"/>
              <a:gd name="connsiteY0" fmla="*/ 710589 h 710589"/>
              <a:gd name="connsiteX1" fmla="*/ 278474 w 488626"/>
              <a:gd name="connsiteY1" fmla="*/ 1 h 710589"/>
              <a:gd name="connsiteX2" fmla="*/ 488626 w 488626"/>
              <a:gd name="connsiteY2" fmla="*/ 710288 h 710589"/>
              <a:gd name="connsiteX3" fmla="*/ 369586 w 488626"/>
              <a:gd name="connsiteY3" fmla="*/ 699827 h 710589"/>
              <a:gd name="connsiteX4" fmla="*/ 276440 w 488626"/>
              <a:gd name="connsiteY4" fmla="*/ 34286 h 710589"/>
              <a:gd name="connsiteX5" fmla="*/ 114979 w 488626"/>
              <a:gd name="connsiteY5" fmla="*/ 698221 h 710589"/>
              <a:gd name="connsiteX6" fmla="*/ 0 w 488626"/>
              <a:gd name="connsiteY6" fmla="*/ 710589 h 710589"/>
              <a:gd name="connsiteX0" fmla="*/ 0 w 488626"/>
              <a:gd name="connsiteY0" fmla="*/ 714396 h 714396"/>
              <a:gd name="connsiteX1" fmla="*/ 213704 w 488626"/>
              <a:gd name="connsiteY1" fmla="*/ 0 h 714396"/>
              <a:gd name="connsiteX2" fmla="*/ 488626 w 488626"/>
              <a:gd name="connsiteY2" fmla="*/ 714095 h 714396"/>
              <a:gd name="connsiteX3" fmla="*/ 369586 w 488626"/>
              <a:gd name="connsiteY3" fmla="*/ 703634 h 714396"/>
              <a:gd name="connsiteX4" fmla="*/ 276440 w 488626"/>
              <a:gd name="connsiteY4" fmla="*/ 38093 h 714396"/>
              <a:gd name="connsiteX5" fmla="*/ 114979 w 488626"/>
              <a:gd name="connsiteY5" fmla="*/ 702028 h 714396"/>
              <a:gd name="connsiteX6" fmla="*/ 0 w 488626"/>
              <a:gd name="connsiteY6" fmla="*/ 714396 h 714396"/>
              <a:gd name="connsiteX0" fmla="*/ 0 w 488626"/>
              <a:gd name="connsiteY0" fmla="*/ 715895 h 715895"/>
              <a:gd name="connsiteX1" fmla="*/ 213704 w 488626"/>
              <a:gd name="connsiteY1" fmla="*/ 1499 h 715895"/>
              <a:gd name="connsiteX2" fmla="*/ 488626 w 488626"/>
              <a:gd name="connsiteY2" fmla="*/ 715594 h 715895"/>
              <a:gd name="connsiteX3" fmla="*/ 369586 w 488626"/>
              <a:gd name="connsiteY3" fmla="*/ 705133 h 715895"/>
              <a:gd name="connsiteX4" fmla="*/ 225005 w 488626"/>
              <a:gd name="connsiteY4" fmla="*/ 11017 h 715895"/>
              <a:gd name="connsiteX5" fmla="*/ 114979 w 488626"/>
              <a:gd name="connsiteY5" fmla="*/ 703527 h 715895"/>
              <a:gd name="connsiteX6" fmla="*/ 0 w 488626"/>
              <a:gd name="connsiteY6" fmla="*/ 715895 h 715895"/>
              <a:gd name="connsiteX0" fmla="*/ 0 w 488626"/>
              <a:gd name="connsiteY0" fmla="*/ 714397 h 714397"/>
              <a:gd name="connsiteX1" fmla="*/ 213704 w 488626"/>
              <a:gd name="connsiteY1" fmla="*/ 1 h 714397"/>
              <a:gd name="connsiteX2" fmla="*/ 488626 w 488626"/>
              <a:gd name="connsiteY2" fmla="*/ 714096 h 714397"/>
              <a:gd name="connsiteX3" fmla="*/ 369586 w 488626"/>
              <a:gd name="connsiteY3" fmla="*/ 703635 h 714397"/>
              <a:gd name="connsiteX4" fmla="*/ 238340 w 488626"/>
              <a:gd name="connsiteY4" fmla="*/ 34287 h 714397"/>
              <a:gd name="connsiteX5" fmla="*/ 114979 w 488626"/>
              <a:gd name="connsiteY5" fmla="*/ 702029 h 714397"/>
              <a:gd name="connsiteX6" fmla="*/ 0 w 488626"/>
              <a:gd name="connsiteY6" fmla="*/ 714397 h 714397"/>
              <a:gd name="connsiteX0" fmla="*/ 0 w 488626"/>
              <a:gd name="connsiteY0" fmla="*/ 714397 h 714397"/>
              <a:gd name="connsiteX1" fmla="*/ 213704 w 488626"/>
              <a:gd name="connsiteY1" fmla="*/ 1 h 714397"/>
              <a:gd name="connsiteX2" fmla="*/ 488626 w 488626"/>
              <a:gd name="connsiteY2" fmla="*/ 714096 h 714397"/>
              <a:gd name="connsiteX3" fmla="*/ 369586 w 488626"/>
              <a:gd name="connsiteY3" fmla="*/ 703635 h 714397"/>
              <a:gd name="connsiteX4" fmla="*/ 238340 w 488626"/>
              <a:gd name="connsiteY4" fmla="*/ 34287 h 714397"/>
              <a:gd name="connsiteX5" fmla="*/ 114979 w 488626"/>
              <a:gd name="connsiteY5" fmla="*/ 702029 h 714397"/>
              <a:gd name="connsiteX6" fmla="*/ 0 w 488626"/>
              <a:gd name="connsiteY6" fmla="*/ 714397 h 714397"/>
              <a:gd name="connsiteX0" fmla="*/ 0 w 488626"/>
              <a:gd name="connsiteY0" fmla="*/ 716299 h 716299"/>
              <a:gd name="connsiteX1" fmla="*/ 234659 w 488626"/>
              <a:gd name="connsiteY1" fmla="*/ 0 h 716299"/>
              <a:gd name="connsiteX2" fmla="*/ 488626 w 488626"/>
              <a:gd name="connsiteY2" fmla="*/ 715998 h 716299"/>
              <a:gd name="connsiteX3" fmla="*/ 369586 w 488626"/>
              <a:gd name="connsiteY3" fmla="*/ 705537 h 716299"/>
              <a:gd name="connsiteX4" fmla="*/ 238340 w 488626"/>
              <a:gd name="connsiteY4" fmla="*/ 36189 h 716299"/>
              <a:gd name="connsiteX5" fmla="*/ 114979 w 488626"/>
              <a:gd name="connsiteY5" fmla="*/ 703931 h 716299"/>
              <a:gd name="connsiteX6" fmla="*/ 0 w 488626"/>
              <a:gd name="connsiteY6" fmla="*/ 716299 h 716299"/>
              <a:gd name="connsiteX0" fmla="*/ 0 w 488626"/>
              <a:gd name="connsiteY0" fmla="*/ 716299 h 716299"/>
              <a:gd name="connsiteX1" fmla="*/ 234659 w 488626"/>
              <a:gd name="connsiteY1" fmla="*/ 0 h 716299"/>
              <a:gd name="connsiteX2" fmla="*/ 488626 w 488626"/>
              <a:gd name="connsiteY2" fmla="*/ 715998 h 716299"/>
              <a:gd name="connsiteX3" fmla="*/ 369586 w 488626"/>
              <a:gd name="connsiteY3" fmla="*/ 705537 h 716299"/>
              <a:gd name="connsiteX4" fmla="*/ 234530 w 488626"/>
              <a:gd name="connsiteY4" fmla="*/ 5712 h 716299"/>
              <a:gd name="connsiteX5" fmla="*/ 114979 w 488626"/>
              <a:gd name="connsiteY5" fmla="*/ 703931 h 716299"/>
              <a:gd name="connsiteX6" fmla="*/ 0 w 488626"/>
              <a:gd name="connsiteY6" fmla="*/ 716299 h 716299"/>
              <a:gd name="connsiteX0" fmla="*/ 0 w 488626"/>
              <a:gd name="connsiteY0" fmla="*/ 716299 h 716299"/>
              <a:gd name="connsiteX1" fmla="*/ 234659 w 488626"/>
              <a:gd name="connsiteY1" fmla="*/ 0 h 716299"/>
              <a:gd name="connsiteX2" fmla="*/ 488626 w 488626"/>
              <a:gd name="connsiteY2" fmla="*/ 715998 h 716299"/>
              <a:gd name="connsiteX3" fmla="*/ 369586 w 488626"/>
              <a:gd name="connsiteY3" fmla="*/ 705537 h 716299"/>
              <a:gd name="connsiteX4" fmla="*/ 247550 w 488626"/>
              <a:gd name="connsiteY4" fmla="*/ 60810 h 716299"/>
              <a:gd name="connsiteX5" fmla="*/ 114979 w 488626"/>
              <a:gd name="connsiteY5" fmla="*/ 703931 h 716299"/>
              <a:gd name="connsiteX6" fmla="*/ 0 w 488626"/>
              <a:gd name="connsiteY6" fmla="*/ 716299 h 716299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9586 w 488626"/>
              <a:gd name="connsiteY3" fmla="*/ 703636 h 714398"/>
              <a:gd name="connsiteX4" fmla="*/ 247550 w 488626"/>
              <a:gd name="connsiteY4" fmla="*/ 58909 h 714398"/>
              <a:gd name="connsiteX5" fmla="*/ 114979 w 488626"/>
              <a:gd name="connsiteY5" fmla="*/ 702030 h 714398"/>
              <a:gd name="connsiteX6" fmla="*/ 0 w 488626"/>
              <a:gd name="connsiteY6" fmla="*/ 714398 h 714398"/>
              <a:gd name="connsiteX0" fmla="*/ 0 w 488626"/>
              <a:gd name="connsiteY0" fmla="*/ 714401 h 714401"/>
              <a:gd name="connsiteX1" fmla="*/ 243772 w 488626"/>
              <a:gd name="connsiteY1" fmla="*/ 4 h 714401"/>
              <a:gd name="connsiteX2" fmla="*/ 488626 w 488626"/>
              <a:gd name="connsiteY2" fmla="*/ 714100 h 714401"/>
              <a:gd name="connsiteX3" fmla="*/ 369586 w 488626"/>
              <a:gd name="connsiteY3" fmla="*/ 703639 h 714401"/>
              <a:gd name="connsiteX4" fmla="*/ 243644 w 488626"/>
              <a:gd name="connsiteY4" fmla="*/ 18 h 714401"/>
              <a:gd name="connsiteX5" fmla="*/ 114979 w 488626"/>
              <a:gd name="connsiteY5" fmla="*/ 702033 h 714401"/>
              <a:gd name="connsiteX6" fmla="*/ 0 w 488626"/>
              <a:gd name="connsiteY6" fmla="*/ 714401 h 714401"/>
              <a:gd name="connsiteX0" fmla="*/ 0 w 488626"/>
              <a:gd name="connsiteY0" fmla="*/ 714401 h 714401"/>
              <a:gd name="connsiteX1" fmla="*/ 243772 w 488626"/>
              <a:gd name="connsiteY1" fmla="*/ 4 h 714401"/>
              <a:gd name="connsiteX2" fmla="*/ 488626 w 488626"/>
              <a:gd name="connsiteY2" fmla="*/ 714100 h 714401"/>
              <a:gd name="connsiteX3" fmla="*/ 369586 w 488626"/>
              <a:gd name="connsiteY3" fmla="*/ 703639 h 714401"/>
              <a:gd name="connsiteX4" fmla="*/ 243644 w 488626"/>
              <a:gd name="connsiteY4" fmla="*/ 18 h 714401"/>
              <a:gd name="connsiteX5" fmla="*/ 114979 w 488626"/>
              <a:gd name="connsiteY5" fmla="*/ 702033 h 714401"/>
              <a:gd name="connsiteX6" fmla="*/ 0 w 488626"/>
              <a:gd name="connsiteY6" fmla="*/ 714401 h 714401"/>
              <a:gd name="connsiteX0" fmla="*/ 0 w 488626"/>
              <a:gd name="connsiteY0" fmla="*/ 714427 h 714427"/>
              <a:gd name="connsiteX1" fmla="*/ 243772 w 488626"/>
              <a:gd name="connsiteY1" fmla="*/ 30 h 714427"/>
              <a:gd name="connsiteX2" fmla="*/ 488626 w 488626"/>
              <a:gd name="connsiteY2" fmla="*/ 714126 h 714427"/>
              <a:gd name="connsiteX3" fmla="*/ 369586 w 488626"/>
              <a:gd name="connsiteY3" fmla="*/ 703665 h 714427"/>
              <a:gd name="connsiteX4" fmla="*/ 243644 w 488626"/>
              <a:gd name="connsiteY4" fmla="*/ 44 h 714427"/>
              <a:gd name="connsiteX5" fmla="*/ 114979 w 488626"/>
              <a:gd name="connsiteY5" fmla="*/ 702059 h 714427"/>
              <a:gd name="connsiteX6" fmla="*/ 0 w 488626"/>
              <a:gd name="connsiteY6" fmla="*/ 714427 h 714427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9586 w 488626"/>
              <a:gd name="connsiteY3" fmla="*/ 703636 h 714398"/>
              <a:gd name="connsiteX4" fmla="*/ 243644 w 488626"/>
              <a:gd name="connsiteY4" fmla="*/ 15 h 714398"/>
              <a:gd name="connsiteX5" fmla="*/ 114979 w 488626"/>
              <a:gd name="connsiteY5" fmla="*/ 702030 h 714398"/>
              <a:gd name="connsiteX6" fmla="*/ 0 w 488626"/>
              <a:gd name="connsiteY6" fmla="*/ 714398 h 714398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9586 w 488626"/>
              <a:gd name="connsiteY3" fmla="*/ 703636 h 714398"/>
              <a:gd name="connsiteX4" fmla="*/ 243644 w 488626"/>
              <a:gd name="connsiteY4" fmla="*/ 17 h 714398"/>
              <a:gd name="connsiteX5" fmla="*/ 114979 w 488626"/>
              <a:gd name="connsiteY5" fmla="*/ 702030 h 714398"/>
              <a:gd name="connsiteX6" fmla="*/ 0 w 488626"/>
              <a:gd name="connsiteY6" fmla="*/ 714398 h 714398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9586 w 488626"/>
              <a:gd name="connsiteY3" fmla="*/ 703636 h 714398"/>
              <a:gd name="connsiteX4" fmla="*/ 243644 w 488626"/>
              <a:gd name="connsiteY4" fmla="*/ 17 h 714398"/>
              <a:gd name="connsiteX5" fmla="*/ 114979 w 488626"/>
              <a:gd name="connsiteY5" fmla="*/ 702030 h 714398"/>
              <a:gd name="connsiteX6" fmla="*/ 0 w 488626"/>
              <a:gd name="connsiteY6" fmla="*/ 714398 h 714398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9586 w 488626"/>
              <a:gd name="connsiteY3" fmla="*/ 703636 h 714398"/>
              <a:gd name="connsiteX4" fmla="*/ 243644 w 488626"/>
              <a:gd name="connsiteY4" fmla="*/ 17 h 714398"/>
              <a:gd name="connsiteX5" fmla="*/ 114979 w 488626"/>
              <a:gd name="connsiteY5" fmla="*/ 702030 h 714398"/>
              <a:gd name="connsiteX6" fmla="*/ 0 w 488626"/>
              <a:gd name="connsiteY6" fmla="*/ 714398 h 714398"/>
              <a:gd name="connsiteX0" fmla="*/ 0 w 488626"/>
              <a:gd name="connsiteY0" fmla="*/ 714443 h 714443"/>
              <a:gd name="connsiteX1" fmla="*/ 243772 w 488626"/>
              <a:gd name="connsiteY1" fmla="*/ 46 h 714443"/>
              <a:gd name="connsiteX2" fmla="*/ 488626 w 488626"/>
              <a:gd name="connsiteY2" fmla="*/ 714142 h 714443"/>
              <a:gd name="connsiteX3" fmla="*/ 366982 w 488626"/>
              <a:gd name="connsiteY3" fmla="*/ 669486 h 714443"/>
              <a:gd name="connsiteX4" fmla="*/ 243644 w 488626"/>
              <a:gd name="connsiteY4" fmla="*/ 62 h 714443"/>
              <a:gd name="connsiteX5" fmla="*/ 114979 w 488626"/>
              <a:gd name="connsiteY5" fmla="*/ 702075 h 714443"/>
              <a:gd name="connsiteX6" fmla="*/ 0 w 488626"/>
              <a:gd name="connsiteY6" fmla="*/ 714443 h 714443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6982 w 488626"/>
              <a:gd name="connsiteY3" fmla="*/ 669441 h 714398"/>
              <a:gd name="connsiteX4" fmla="*/ 243644 w 488626"/>
              <a:gd name="connsiteY4" fmla="*/ 17 h 714398"/>
              <a:gd name="connsiteX5" fmla="*/ 114979 w 488626"/>
              <a:gd name="connsiteY5" fmla="*/ 665933 h 714398"/>
              <a:gd name="connsiteX6" fmla="*/ 0 w 488626"/>
              <a:gd name="connsiteY6" fmla="*/ 714398 h 714398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7737 w 492719"/>
              <a:gd name="connsiteY4" fmla="*/ 17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7737 w 492719"/>
              <a:gd name="connsiteY4" fmla="*/ 17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7737 w 492719"/>
              <a:gd name="connsiteY4" fmla="*/ 17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7737 w 492719"/>
              <a:gd name="connsiteY4" fmla="*/ 17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7737 w 492719"/>
              <a:gd name="connsiteY4" fmla="*/ 17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50341 w 492719"/>
              <a:gd name="connsiteY4" fmla="*/ 57013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408 h 717320"/>
              <a:gd name="connsiteX1" fmla="*/ 247865 w 492719"/>
              <a:gd name="connsiteY1" fmla="*/ 11 h 717320"/>
              <a:gd name="connsiteX2" fmla="*/ 492719 w 492719"/>
              <a:gd name="connsiteY2" fmla="*/ 714107 h 717320"/>
              <a:gd name="connsiteX3" fmla="*/ 371075 w 492719"/>
              <a:gd name="connsiteY3" fmla="*/ 669451 h 717320"/>
              <a:gd name="connsiteX4" fmla="*/ 250341 w 492719"/>
              <a:gd name="connsiteY4" fmla="*/ 57023 h 717320"/>
              <a:gd name="connsiteX5" fmla="*/ 119072 w 492719"/>
              <a:gd name="connsiteY5" fmla="*/ 665943 h 717320"/>
              <a:gd name="connsiteX6" fmla="*/ 4093 w 492719"/>
              <a:gd name="connsiteY6" fmla="*/ 714408 h 71732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50341 w 492719"/>
              <a:gd name="connsiteY4" fmla="*/ 57013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6282 h 719194"/>
              <a:gd name="connsiteX1" fmla="*/ 247865 w 492719"/>
              <a:gd name="connsiteY1" fmla="*/ 1885 h 719194"/>
              <a:gd name="connsiteX2" fmla="*/ 492719 w 492719"/>
              <a:gd name="connsiteY2" fmla="*/ 715981 h 719194"/>
              <a:gd name="connsiteX3" fmla="*/ 371075 w 492719"/>
              <a:gd name="connsiteY3" fmla="*/ 671325 h 719194"/>
              <a:gd name="connsiteX4" fmla="*/ 252945 w 492719"/>
              <a:gd name="connsiteY4" fmla="*/ 1 h 719194"/>
              <a:gd name="connsiteX5" fmla="*/ 119072 w 492719"/>
              <a:gd name="connsiteY5" fmla="*/ 667817 h 719194"/>
              <a:gd name="connsiteX6" fmla="*/ 4093 w 492719"/>
              <a:gd name="connsiteY6" fmla="*/ 716282 h 719194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6434 w 492719"/>
              <a:gd name="connsiteY4" fmla="*/ 19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6434 w 492719"/>
              <a:gd name="connsiteY4" fmla="*/ 19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4093 w 492719"/>
              <a:gd name="connsiteY0" fmla="*/ 714398 h 717310"/>
              <a:gd name="connsiteX1" fmla="*/ 247865 w 492719"/>
              <a:gd name="connsiteY1" fmla="*/ 1 h 717310"/>
              <a:gd name="connsiteX2" fmla="*/ 492719 w 492719"/>
              <a:gd name="connsiteY2" fmla="*/ 714097 h 717310"/>
              <a:gd name="connsiteX3" fmla="*/ 371075 w 492719"/>
              <a:gd name="connsiteY3" fmla="*/ 669441 h 717310"/>
              <a:gd name="connsiteX4" fmla="*/ 246434 w 492719"/>
              <a:gd name="connsiteY4" fmla="*/ 19 h 717310"/>
              <a:gd name="connsiteX5" fmla="*/ 119072 w 492719"/>
              <a:gd name="connsiteY5" fmla="*/ 665933 h 717310"/>
              <a:gd name="connsiteX6" fmla="*/ 4093 w 492719"/>
              <a:gd name="connsiteY6" fmla="*/ 714398 h 717310"/>
              <a:gd name="connsiteX0" fmla="*/ 0 w 488626"/>
              <a:gd name="connsiteY0" fmla="*/ 714398 h 714398"/>
              <a:gd name="connsiteX1" fmla="*/ 243772 w 488626"/>
              <a:gd name="connsiteY1" fmla="*/ 1 h 714398"/>
              <a:gd name="connsiteX2" fmla="*/ 488626 w 488626"/>
              <a:gd name="connsiteY2" fmla="*/ 714097 h 714398"/>
              <a:gd name="connsiteX3" fmla="*/ 366982 w 488626"/>
              <a:gd name="connsiteY3" fmla="*/ 669441 h 714398"/>
              <a:gd name="connsiteX4" fmla="*/ 242341 w 488626"/>
              <a:gd name="connsiteY4" fmla="*/ 19 h 714398"/>
              <a:gd name="connsiteX5" fmla="*/ 114979 w 488626"/>
              <a:gd name="connsiteY5" fmla="*/ 665933 h 714398"/>
              <a:gd name="connsiteX6" fmla="*/ 0 w 488626"/>
              <a:gd name="connsiteY6" fmla="*/ 714398 h 71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8626" h="714398">
                <a:moveTo>
                  <a:pt x="0" y="714398"/>
                </a:moveTo>
                <a:cubicBezTo>
                  <a:pt x="9850" y="267548"/>
                  <a:pt x="98562" y="-165"/>
                  <a:pt x="243772" y="1"/>
                </a:cubicBezTo>
                <a:cubicBezTo>
                  <a:pt x="391659" y="170"/>
                  <a:pt x="483885" y="341751"/>
                  <a:pt x="488626" y="714097"/>
                </a:cubicBezTo>
                <a:cubicBezTo>
                  <a:pt x="451690" y="701058"/>
                  <a:pt x="426162" y="693867"/>
                  <a:pt x="366982" y="669441"/>
                </a:cubicBezTo>
                <a:cubicBezTo>
                  <a:pt x="364729" y="346816"/>
                  <a:pt x="342932" y="276"/>
                  <a:pt x="242341" y="19"/>
                </a:cubicBezTo>
                <a:cubicBezTo>
                  <a:pt x="146956" y="-225"/>
                  <a:pt x="120026" y="248473"/>
                  <a:pt x="114979" y="665933"/>
                </a:cubicBezTo>
                <a:cubicBezTo>
                  <a:pt x="83163" y="678291"/>
                  <a:pt x="38326" y="698243"/>
                  <a:pt x="0" y="714398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5" name="フリーフォーム 164"/>
          <p:cNvSpPr/>
          <p:nvPr/>
        </p:nvSpPr>
        <p:spPr>
          <a:xfrm rot="5400000" flipV="1">
            <a:off x="8046097" y="1046614"/>
            <a:ext cx="323562" cy="710924"/>
          </a:xfrm>
          <a:custGeom>
            <a:avLst/>
            <a:gdLst>
              <a:gd name="connsiteX0" fmla="*/ 323562 w 323562"/>
              <a:gd name="connsiteY0" fmla="*/ 0 h 710924"/>
              <a:gd name="connsiteX1" fmla="*/ 323562 w 323562"/>
              <a:gd name="connsiteY1" fmla="*/ 2052 h 710924"/>
              <a:gd name="connsiteX2" fmla="*/ 306804 w 323562"/>
              <a:gd name="connsiteY2" fmla="*/ 6069 h 710924"/>
              <a:gd name="connsiteX3" fmla="*/ 168230 w 323562"/>
              <a:gd name="connsiteY3" fmla="*/ 662328 h 710924"/>
              <a:gd name="connsiteX4" fmla="*/ 0 w 323562"/>
              <a:gd name="connsiteY4" fmla="*/ 710924 h 710924"/>
              <a:gd name="connsiteX5" fmla="*/ 280937 w 323562"/>
              <a:gd name="connsiteY5" fmla="*/ 6954 h 710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3562" h="710924">
                <a:moveTo>
                  <a:pt x="323562" y="0"/>
                </a:moveTo>
                <a:lnTo>
                  <a:pt x="323562" y="2052"/>
                </a:lnTo>
                <a:lnTo>
                  <a:pt x="306804" y="6069"/>
                </a:lnTo>
                <a:cubicBezTo>
                  <a:pt x="205666" y="59359"/>
                  <a:pt x="174691" y="296065"/>
                  <a:pt x="168230" y="662328"/>
                </a:cubicBezTo>
                <a:cubicBezTo>
                  <a:pt x="121679" y="674720"/>
                  <a:pt x="56076" y="694726"/>
                  <a:pt x="0" y="710924"/>
                </a:cubicBezTo>
                <a:cubicBezTo>
                  <a:pt x="12610" y="318875"/>
                  <a:pt x="113563" y="64348"/>
                  <a:pt x="280937" y="695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7" name="二等辺三角形 166"/>
          <p:cNvSpPr/>
          <p:nvPr/>
        </p:nvSpPr>
        <p:spPr>
          <a:xfrm>
            <a:off x="7860036" y="2013764"/>
            <a:ext cx="703304" cy="3110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304" h="3110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703304" y="304800"/>
                </a:lnTo>
                <a:cubicBezTo>
                  <a:pt x="480299" y="338455"/>
                  <a:pt x="2025" y="236855"/>
                  <a:pt x="0" y="0"/>
                </a:cubicBezTo>
                <a:close/>
              </a:path>
            </a:pathLst>
          </a:custGeom>
          <a:solidFill>
            <a:srgbClr val="FFC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二等辺三角形 166"/>
          <p:cNvSpPr/>
          <p:nvPr/>
        </p:nvSpPr>
        <p:spPr>
          <a:xfrm flipV="1">
            <a:off x="7860036" y="1701099"/>
            <a:ext cx="703304" cy="3110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304" h="3110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703304" y="304800"/>
                </a:lnTo>
                <a:cubicBezTo>
                  <a:pt x="480299" y="338455"/>
                  <a:pt x="2025" y="236855"/>
                  <a:pt x="0" y="0"/>
                </a:cubicBezTo>
                <a:close/>
              </a:path>
            </a:pathLst>
          </a:cu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二等辺三角形 168"/>
          <p:cNvSpPr/>
          <p:nvPr/>
        </p:nvSpPr>
        <p:spPr>
          <a:xfrm rot="6376607">
            <a:off x="8451458" y="1681324"/>
            <a:ext cx="510540" cy="407413"/>
          </a:xfrm>
          <a:prstGeom prst="triangle">
            <a:avLst>
              <a:gd name="adj" fmla="val 24378"/>
            </a:avLst>
          </a:pr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99" name="グループ化 198"/>
          <p:cNvGrpSpPr/>
          <p:nvPr/>
        </p:nvGrpSpPr>
        <p:grpSpPr>
          <a:xfrm>
            <a:off x="7905059" y="4107457"/>
            <a:ext cx="1243500" cy="701022"/>
            <a:chOff x="7211090" y="1976630"/>
            <a:chExt cx="1243500" cy="701022"/>
          </a:xfrm>
        </p:grpSpPr>
        <p:sp>
          <p:nvSpPr>
            <p:cNvPr id="187" name="正方形/長方形 186"/>
            <p:cNvSpPr/>
            <p:nvPr/>
          </p:nvSpPr>
          <p:spPr>
            <a:xfrm rot="859333">
              <a:off x="7211090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/>
            <p:cNvSpPr/>
            <p:nvPr/>
          </p:nvSpPr>
          <p:spPr>
            <a:xfrm rot="859333">
              <a:off x="7330868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正方形/長方形 188"/>
            <p:cNvSpPr/>
            <p:nvPr/>
          </p:nvSpPr>
          <p:spPr>
            <a:xfrm rot="859333">
              <a:off x="7450646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0" name="正方形/長方形 189"/>
            <p:cNvSpPr/>
            <p:nvPr/>
          </p:nvSpPr>
          <p:spPr>
            <a:xfrm rot="859333">
              <a:off x="7570424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1" name="正方形/長方形 190"/>
            <p:cNvSpPr/>
            <p:nvPr/>
          </p:nvSpPr>
          <p:spPr>
            <a:xfrm rot="859333">
              <a:off x="7690202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2" name="正方形/長方形 191"/>
            <p:cNvSpPr/>
            <p:nvPr/>
          </p:nvSpPr>
          <p:spPr>
            <a:xfrm rot="859333">
              <a:off x="7809980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3" name="正方形/長方形 192"/>
            <p:cNvSpPr/>
            <p:nvPr/>
          </p:nvSpPr>
          <p:spPr>
            <a:xfrm rot="859333">
              <a:off x="7929758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4" name="正方形/長方形 193"/>
            <p:cNvSpPr/>
            <p:nvPr/>
          </p:nvSpPr>
          <p:spPr>
            <a:xfrm rot="859333">
              <a:off x="8049536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5" name="正方形/長方形 194"/>
            <p:cNvSpPr/>
            <p:nvPr/>
          </p:nvSpPr>
          <p:spPr>
            <a:xfrm rot="859333">
              <a:off x="8169314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6" name="正方形/長方形 195"/>
            <p:cNvSpPr/>
            <p:nvPr/>
          </p:nvSpPr>
          <p:spPr>
            <a:xfrm rot="859333">
              <a:off x="8289092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7" name="正方形/長方形 196"/>
            <p:cNvSpPr/>
            <p:nvPr/>
          </p:nvSpPr>
          <p:spPr>
            <a:xfrm rot="859333">
              <a:off x="8408871" y="1976630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4" name="フリーフォーム 213"/>
          <p:cNvSpPr/>
          <p:nvPr/>
        </p:nvSpPr>
        <p:spPr>
          <a:xfrm>
            <a:off x="8498308" y="2751023"/>
            <a:ext cx="660671" cy="251449"/>
          </a:xfrm>
          <a:custGeom>
            <a:avLst/>
            <a:gdLst>
              <a:gd name="connsiteX0" fmla="*/ 646172 w 660671"/>
              <a:gd name="connsiteY0" fmla="*/ 155198 h 251449"/>
              <a:gd name="connsiteX1" fmla="*/ 660671 w 660671"/>
              <a:gd name="connsiteY1" fmla="*/ 202935 h 251449"/>
              <a:gd name="connsiteX2" fmla="*/ 649480 w 660671"/>
              <a:gd name="connsiteY2" fmla="*/ 246770 h 251449"/>
              <a:gd name="connsiteX3" fmla="*/ 622330 w 660671"/>
              <a:gd name="connsiteY3" fmla="*/ 248581 h 251449"/>
              <a:gd name="connsiteX4" fmla="*/ 487787 w 660671"/>
              <a:gd name="connsiteY4" fmla="*/ 84066 h 251449"/>
              <a:gd name="connsiteX5" fmla="*/ 447616 w 660671"/>
              <a:gd name="connsiteY5" fmla="*/ 241408 h 251449"/>
              <a:gd name="connsiteX6" fmla="*/ 422000 w 660671"/>
              <a:gd name="connsiteY6" fmla="*/ 237206 h 251449"/>
              <a:gd name="connsiteX7" fmla="*/ 461033 w 660671"/>
              <a:gd name="connsiteY7" fmla="*/ 84320 h 251449"/>
              <a:gd name="connsiteX8" fmla="*/ 393625 w 660671"/>
              <a:gd name="connsiteY8" fmla="*/ 83002 h 251449"/>
              <a:gd name="connsiteX9" fmla="*/ 420038 w 660671"/>
              <a:gd name="connsiteY9" fmla="*/ 84077 h 251449"/>
              <a:gd name="connsiteX10" fmla="*/ 382593 w 660671"/>
              <a:gd name="connsiteY10" fmla="*/ 230741 h 251449"/>
              <a:gd name="connsiteX11" fmla="*/ 356979 w 660671"/>
              <a:gd name="connsiteY11" fmla="*/ 226539 h 251449"/>
              <a:gd name="connsiteX12" fmla="*/ 555968 w 660671"/>
              <a:gd name="connsiteY12" fmla="*/ 82351 h 251449"/>
              <a:gd name="connsiteX13" fmla="*/ 513773 w 660671"/>
              <a:gd name="connsiteY13" fmla="*/ 247618 h 251449"/>
              <a:gd name="connsiteX14" fmla="*/ 487479 w 660671"/>
              <a:gd name="connsiteY14" fmla="*/ 246081 h 251449"/>
              <a:gd name="connsiteX15" fmla="*/ 528942 w 660671"/>
              <a:gd name="connsiteY15" fmla="*/ 83676 h 251449"/>
              <a:gd name="connsiteX16" fmla="*/ 534615 w 660671"/>
              <a:gd name="connsiteY16" fmla="*/ 83623 h 251449"/>
              <a:gd name="connsiteX17" fmla="*/ 326577 w 660671"/>
              <a:gd name="connsiteY17" fmla="*/ 80274 h 251449"/>
              <a:gd name="connsiteX18" fmla="*/ 352991 w 660671"/>
              <a:gd name="connsiteY18" fmla="*/ 81349 h 251449"/>
              <a:gd name="connsiteX19" fmla="*/ 318543 w 660671"/>
              <a:gd name="connsiteY19" fmla="*/ 216274 h 251449"/>
              <a:gd name="connsiteX20" fmla="*/ 293619 w 660671"/>
              <a:gd name="connsiteY20" fmla="*/ 209362 h 251449"/>
              <a:gd name="connsiteX21" fmla="*/ 622837 w 660671"/>
              <a:gd name="connsiteY21" fmla="*/ 78370 h 251449"/>
              <a:gd name="connsiteX22" fmla="*/ 623866 w 660671"/>
              <a:gd name="connsiteY22" fmla="*/ 81756 h 251449"/>
              <a:gd name="connsiteX23" fmla="*/ 580562 w 660671"/>
              <a:gd name="connsiteY23" fmla="*/ 251367 h 251449"/>
              <a:gd name="connsiteX24" fmla="*/ 579335 w 660671"/>
              <a:gd name="connsiteY24" fmla="*/ 251449 h 251449"/>
              <a:gd name="connsiteX25" fmla="*/ 554227 w 660671"/>
              <a:gd name="connsiteY25" fmla="*/ 249982 h 251449"/>
              <a:gd name="connsiteX26" fmla="*/ 597658 w 660671"/>
              <a:gd name="connsiteY26" fmla="*/ 79869 h 251449"/>
              <a:gd name="connsiteX27" fmla="*/ 260524 w 660671"/>
              <a:gd name="connsiteY27" fmla="*/ 73650 h 251449"/>
              <a:gd name="connsiteX28" fmla="*/ 286534 w 660671"/>
              <a:gd name="connsiteY28" fmla="*/ 76304 h 251449"/>
              <a:gd name="connsiteX29" fmla="*/ 255278 w 660671"/>
              <a:gd name="connsiteY29" fmla="*/ 198729 h 251449"/>
              <a:gd name="connsiteX30" fmla="*/ 238980 w 660671"/>
              <a:gd name="connsiteY30" fmla="*/ 194209 h 251449"/>
              <a:gd name="connsiteX31" fmla="*/ 230651 w 660671"/>
              <a:gd name="connsiteY31" fmla="*/ 190656 h 251449"/>
              <a:gd name="connsiteX32" fmla="*/ 195018 w 660671"/>
              <a:gd name="connsiteY32" fmla="*/ 64881 h 251449"/>
              <a:gd name="connsiteX33" fmla="*/ 218649 w 660671"/>
              <a:gd name="connsiteY33" fmla="*/ 69377 h 251449"/>
              <a:gd name="connsiteX34" fmla="*/ 220511 w 660671"/>
              <a:gd name="connsiteY34" fmla="*/ 69567 h 251449"/>
              <a:gd name="connsiteX35" fmla="*/ 193628 w 660671"/>
              <a:gd name="connsiteY35" fmla="*/ 174861 h 251449"/>
              <a:gd name="connsiteX36" fmla="*/ 169560 w 660671"/>
              <a:gd name="connsiteY36" fmla="*/ 164593 h 251449"/>
              <a:gd name="connsiteX37" fmla="*/ 130412 w 660671"/>
              <a:gd name="connsiteY37" fmla="*/ 52589 h 251449"/>
              <a:gd name="connsiteX38" fmla="*/ 155864 w 660671"/>
              <a:gd name="connsiteY38" fmla="*/ 57432 h 251449"/>
              <a:gd name="connsiteX39" fmla="*/ 132658 w 660671"/>
              <a:gd name="connsiteY39" fmla="*/ 148324 h 251449"/>
              <a:gd name="connsiteX40" fmla="*/ 109869 w 660671"/>
              <a:gd name="connsiteY40" fmla="*/ 133052 h 251449"/>
              <a:gd name="connsiteX41" fmla="*/ 67815 w 660671"/>
              <a:gd name="connsiteY41" fmla="*/ 32428 h 251449"/>
              <a:gd name="connsiteX42" fmla="*/ 92362 w 660671"/>
              <a:gd name="connsiteY42" fmla="*/ 40813 h 251449"/>
              <a:gd name="connsiteX43" fmla="*/ 74811 w 660671"/>
              <a:gd name="connsiteY43" fmla="*/ 109558 h 251449"/>
              <a:gd name="connsiteX44" fmla="*/ 52022 w 660671"/>
              <a:gd name="connsiteY44" fmla="*/ 94285 h 251449"/>
              <a:gd name="connsiteX45" fmla="*/ 8350 w 660671"/>
              <a:gd name="connsiteY45" fmla="*/ 0 h 251449"/>
              <a:gd name="connsiteX46" fmla="*/ 31064 w 660671"/>
              <a:gd name="connsiteY46" fmla="*/ 15563 h 251449"/>
              <a:gd name="connsiteX47" fmla="*/ 20393 w 660671"/>
              <a:gd name="connsiteY47" fmla="*/ 57360 h 251449"/>
              <a:gd name="connsiteX48" fmla="*/ 0 w 660671"/>
              <a:gd name="connsiteY48" fmla="*/ 32703 h 25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60671" h="251449">
                <a:moveTo>
                  <a:pt x="646172" y="155198"/>
                </a:moveTo>
                <a:lnTo>
                  <a:pt x="660671" y="202935"/>
                </a:lnTo>
                <a:lnTo>
                  <a:pt x="649480" y="246770"/>
                </a:lnTo>
                <a:lnTo>
                  <a:pt x="622330" y="248581"/>
                </a:lnTo>
                <a:close/>
                <a:moveTo>
                  <a:pt x="487787" y="84066"/>
                </a:moveTo>
                <a:lnTo>
                  <a:pt x="447616" y="241408"/>
                </a:lnTo>
                <a:lnTo>
                  <a:pt x="422000" y="237206"/>
                </a:lnTo>
                <a:lnTo>
                  <a:pt x="461033" y="84320"/>
                </a:lnTo>
                <a:close/>
                <a:moveTo>
                  <a:pt x="393625" y="83002"/>
                </a:moveTo>
                <a:lnTo>
                  <a:pt x="420038" y="84077"/>
                </a:lnTo>
                <a:lnTo>
                  <a:pt x="382593" y="230741"/>
                </a:lnTo>
                <a:lnTo>
                  <a:pt x="356979" y="226539"/>
                </a:lnTo>
                <a:close/>
                <a:moveTo>
                  <a:pt x="555968" y="82351"/>
                </a:moveTo>
                <a:lnTo>
                  <a:pt x="513773" y="247618"/>
                </a:lnTo>
                <a:lnTo>
                  <a:pt x="487479" y="246081"/>
                </a:lnTo>
                <a:lnTo>
                  <a:pt x="528942" y="83676"/>
                </a:lnTo>
                <a:lnTo>
                  <a:pt x="534615" y="83623"/>
                </a:lnTo>
                <a:close/>
                <a:moveTo>
                  <a:pt x="326577" y="80274"/>
                </a:moveTo>
                <a:lnTo>
                  <a:pt x="352991" y="81349"/>
                </a:lnTo>
                <a:lnTo>
                  <a:pt x="318543" y="216274"/>
                </a:lnTo>
                <a:lnTo>
                  <a:pt x="293619" y="209362"/>
                </a:lnTo>
                <a:close/>
                <a:moveTo>
                  <a:pt x="622837" y="78370"/>
                </a:moveTo>
                <a:lnTo>
                  <a:pt x="623866" y="81756"/>
                </a:lnTo>
                <a:lnTo>
                  <a:pt x="580562" y="251367"/>
                </a:lnTo>
                <a:lnTo>
                  <a:pt x="579335" y="251449"/>
                </a:lnTo>
                <a:lnTo>
                  <a:pt x="554227" y="249982"/>
                </a:lnTo>
                <a:lnTo>
                  <a:pt x="597658" y="79869"/>
                </a:lnTo>
                <a:close/>
                <a:moveTo>
                  <a:pt x="260524" y="73650"/>
                </a:moveTo>
                <a:lnTo>
                  <a:pt x="286534" y="76304"/>
                </a:lnTo>
                <a:lnTo>
                  <a:pt x="255278" y="198729"/>
                </a:lnTo>
                <a:lnTo>
                  <a:pt x="238980" y="194209"/>
                </a:lnTo>
                <a:lnTo>
                  <a:pt x="230651" y="190656"/>
                </a:lnTo>
                <a:close/>
                <a:moveTo>
                  <a:pt x="195018" y="64881"/>
                </a:moveTo>
                <a:lnTo>
                  <a:pt x="218649" y="69377"/>
                </a:lnTo>
                <a:lnTo>
                  <a:pt x="220511" y="69567"/>
                </a:lnTo>
                <a:lnTo>
                  <a:pt x="193628" y="174861"/>
                </a:lnTo>
                <a:lnTo>
                  <a:pt x="169560" y="164593"/>
                </a:lnTo>
                <a:close/>
                <a:moveTo>
                  <a:pt x="130412" y="52589"/>
                </a:moveTo>
                <a:lnTo>
                  <a:pt x="155864" y="57432"/>
                </a:lnTo>
                <a:lnTo>
                  <a:pt x="132658" y="148324"/>
                </a:lnTo>
                <a:lnTo>
                  <a:pt x="109869" y="133052"/>
                </a:lnTo>
                <a:close/>
                <a:moveTo>
                  <a:pt x="67815" y="32428"/>
                </a:moveTo>
                <a:lnTo>
                  <a:pt x="92362" y="40813"/>
                </a:lnTo>
                <a:lnTo>
                  <a:pt x="74811" y="109558"/>
                </a:lnTo>
                <a:lnTo>
                  <a:pt x="52022" y="94285"/>
                </a:lnTo>
                <a:close/>
                <a:moveTo>
                  <a:pt x="8350" y="0"/>
                </a:moveTo>
                <a:lnTo>
                  <a:pt x="31064" y="15563"/>
                </a:lnTo>
                <a:lnTo>
                  <a:pt x="20393" y="57360"/>
                </a:lnTo>
                <a:lnTo>
                  <a:pt x="0" y="32703"/>
                </a:lnTo>
                <a:close/>
              </a:path>
            </a:pathLst>
          </a:custGeom>
          <a:solidFill>
            <a:srgbClr val="FF0000"/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二等辺三角形 166"/>
          <p:cNvSpPr/>
          <p:nvPr/>
        </p:nvSpPr>
        <p:spPr>
          <a:xfrm>
            <a:off x="8468502" y="2691390"/>
            <a:ext cx="703304" cy="3110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304" h="3110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703304" y="304800"/>
                </a:lnTo>
                <a:cubicBezTo>
                  <a:pt x="480299" y="338455"/>
                  <a:pt x="2025" y="236855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二等辺三角形 166"/>
          <p:cNvSpPr/>
          <p:nvPr/>
        </p:nvSpPr>
        <p:spPr>
          <a:xfrm flipV="1">
            <a:off x="9031768" y="1859819"/>
            <a:ext cx="652642" cy="3098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  <a:gd name="connsiteX0" fmla="*/ 0 w 652642"/>
              <a:gd name="connsiteY0" fmla="*/ 0 h 315950"/>
              <a:gd name="connsiteX1" fmla="*/ 652642 w 652642"/>
              <a:gd name="connsiteY1" fmla="*/ 138002 h 315950"/>
              <a:gd name="connsiteX2" fmla="*/ 614404 w 652642"/>
              <a:gd name="connsiteY2" fmla="*/ 309880 h 315950"/>
              <a:gd name="connsiteX3" fmla="*/ 0 w 652642"/>
              <a:gd name="connsiteY3" fmla="*/ 0 h 315950"/>
              <a:gd name="connsiteX0" fmla="*/ 0 w 652642"/>
              <a:gd name="connsiteY0" fmla="*/ 0 h 309880"/>
              <a:gd name="connsiteX1" fmla="*/ 652642 w 652642"/>
              <a:gd name="connsiteY1" fmla="*/ 138002 h 309880"/>
              <a:gd name="connsiteX2" fmla="*/ 614404 w 652642"/>
              <a:gd name="connsiteY2" fmla="*/ 309880 h 309880"/>
              <a:gd name="connsiteX3" fmla="*/ 0 w 652642"/>
              <a:gd name="connsiteY3" fmla="*/ 0 h 30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2642" h="3098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614404" y="309880"/>
                </a:lnTo>
                <a:cubicBezTo>
                  <a:pt x="399019" y="300355"/>
                  <a:pt x="2025" y="236855"/>
                  <a:pt x="0" y="0"/>
                </a:cubicBezTo>
                <a:close/>
              </a:path>
            </a:pathLst>
          </a:cu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二等辺三角形 215"/>
          <p:cNvSpPr/>
          <p:nvPr/>
        </p:nvSpPr>
        <p:spPr>
          <a:xfrm rot="4673172">
            <a:off x="9605044" y="1736595"/>
            <a:ext cx="517348" cy="390020"/>
          </a:xfrm>
          <a:prstGeom prst="triangle">
            <a:avLst>
              <a:gd name="adj" fmla="val 64163"/>
            </a:avLst>
          </a:pr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フリーフォーム 216"/>
          <p:cNvSpPr/>
          <p:nvPr/>
        </p:nvSpPr>
        <p:spPr>
          <a:xfrm>
            <a:off x="9061574" y="2227236"/>
            <a:ext cx="660671" cy="251449"/>
          </a:xfrm>
          <a:custGeom>
            <a:avLst/>
            <a:gdLst>
              <a:gd name="connsiteX0" fmla="*/ 646172 w 660671"/>
              <a:gd name="connsiteY0" fmla="*/ 155198 h 251449"/>
              <a:gd name="connsiteX1" fmla="*/ 660671 w 660671"/>
              <a:gd name="connsiteY1" fmla="*/ 202935 h 251449"/>
              <a:gd name="connsiteX2" fmla="*/ 649480 w 660671"/>
              <a:gd name="connsiteY2" fmla="*/ 246770 h 251449"/>
              <a:gd name="connsiteX3" fmla="*/ 622330 w 660671"/>
              <a:gd name="connsiteY3" fmla="*/ 248581 h 251449"/>
              <a:gd name="connsiteX4" fmla="*/ 487787 w 660671"/>
              <a:gd name="connsiteY4" fmla="*/ 84066 h 251449"/>
              <a:gd name="connsiteX5" fmla="*/ 447616 w 660671"/>
              <a:gd name="connsiteY5" fmla="*/ 241408 h 251449"/>
              <a:gd name="connsiteX6" fmla="*/ 422000 w 660671"/>
              <a:gd name="connsiteY6" fmla="*/ 237206 h 251449"/>
              <a:gd name="connsiteX7" fmla="*/ 461033 w 660671"/>
              <a:gd name="connsiteY7" fmla="*/ 84320 h 251449"/>
              <a:gd name="connsiteX8" fmla="*/ 393625 w 660671"/>
              <a:gd name="connsiteY8" fmla="*/ 83002 h 251449"/>
              <a:gd name="connsiteX9" fmla="*/ 420038 w 660671"/>
              <a:gd name="connsiteY9" fmla="*/ 84077 h 251449"/>
              <a:gd name="connsiteX10" fmla="*/ 382593 w 660671"/>
              <a:gd name="connsiteY10" fmla="*/ 230741 h 251449"/>
              <a:gd name="connsiteX11" fmla="*/ 356979 w 660671"/>
              <a:gd name="connsiteY11" fmla="*/ 226539 h 251449"/>
              <a:gd name="connsiteX12" fmla="*/ 555968 w 660671"/>
              <a:gd name="connsiteY12" fmla="*/ 82351 h 251449"/>
              <a:gd name="connsiteX13" fmla="*/ 513773 w 660671"/>
              <a:gd name="connsiteY13" fmla="*/ 247618 h 251449"/>
              <a:gd name="connsiteX14" fmla="*/ 487479 w 660671"/>
              <a:gd name="connsiteY14" fmla="*/ 246081 h 251449"/>
              <a:gd name="connsiteX15" fmla="*/ 528942 w 660671"/>
              <a:gd name="connsiteY15" fmla="*/ 83676 h 251449"/>
              <a:gd name="connsiteX16" fmla="*/ 534615 w 660671"/>
              <a:gd name="connsiteY16" fmla="*/ 83623 h 251449"/>
              <a:gd name="connsiteX17" fmla="*/ 326577 w 660671"/>
              <a:gd name="connsiteY17" fmla="*/ 80274 h 251449"/>
              <a:gd name="connsiteX18" fmla="*/ 352991 w 660671"/>
              <a:gd name="connsiteY18" fmla="*/ 81349 h 251449"/>
              <a:gd name="connsiteX19" fmla="*/ 318543 w 660671"/>
              <a:gd name="connsiteY19" fmla="*/ 216274 h 251449"/>
              <a:gd name="connsiteX20" fmla="*/ 293619 w 660671"/>
              <a:gd name="connsiteY20" fmla="*/ 209362 h 251449"/>
              <a:gd name="connsiteX21" fmla="*/ 622837 w 660671"/>
              <a:gd name="connsiteY21" fmla="*/ 78370 h 251449"/>
              <a:gd name="connsiteX22" fmla="*/ 623866 w 660671"/>
              <a:gd name="connsiteY22" fmla="*/ 81756 h 251449"/>
              <a:gd name="connsiteX23" fmla="*/ 580562 w 660671"/>
              <a:gd name="connsiteY23" fmla="*/ 251367 h 251449"/>
              <a:gd name="connsiteX24" fmla="*/ 579335 w 660671"/>
              <a:gd name="connsiteY24" fmla="*/ 251449 h 251449"/>
              <a:gd name="connsiteX25" fmla="*/ 554227 w 660671"/>
              <a:gd name="connsiteY25" fmla="*/ 249982 h 251449"/>
              <a:gd name="connsiteX26" fmla="*/ 597658 w 660671"/>
              <a:gd name="connsiteY26" fmla="*/ 79869 h 251449"/>
              <a:gd name="connsiteX27" fmla="*/ 260524 w 660671"/>
              <a:gd name="connsiteY27" fmla="*/ 73650 h 251449"/>
              <a:gd name="connsiteX28" fmla="*/ 286534 w 660671"/>
              <a:gd name="connsiteY28" fmla="*/ 76304 h 251449"/>
              <a:gd name="connsiteX29" fmla="*/ 255278 w 660671"/>
              <a:gd name="connsiteY29" fmla="*/ 198729 h 251449"/>
              <a:gd name="connsiteX30" fmla="*/ 238980 w 660671"/>
              <a:gd name="connsiteY30" fmla="*/ 194209 h 251449"/>
              <a:gd name="connsiteX31" fmla="*/ 230651 w 660671"/>
              <a:gd name="connsiteY31" fmla="*/ 190656 h 251449"/>
              <a:gd name="connsiteX32" fmla="*/ 195018 w 660671"/>
              <a:gd name="connsiteY32" fmla="*/ 64881 h 251449"/>
              <a:gd name="connsiteX33" fmla="*/ 218649 w 660671"/>
              <a:gd name="connsiteY33" fmla="*/ 69377 h 251449"/>
              <a:gd name="connsiteX34" fmla="*/ 220511 w 660671"/>
              <a:gd name="connsiteY34" fmla="*/ 69567 h 251449"/>
              <a:gd name="connsiteX35" fmla="*/ 193628 w 660671"/>
              <a:gd name="connsiteY35" fmla="*/ 174861 h 251449"/>
              <a:gd name="connsiteX36" fmla="*/ 169560 w 660671"/>
              <a:gd name="connsiteY36" fmla="*/ 164593 h 251449"/>
              <a:gd name="connsiteX37" fmla="*/ 130412 w 660671"/>
              <a:gd name="connsiteY37" fmla="*/ 52589 h 251449"/>
              <a:gd name="connsiteX38" fmla="*/ 155864 w 660671"/>
              <a:gd name="connsiteY38" fmla="*/ 57432 h 251449"/>
              <a:gd name="connsiteX39" fmla="*/ 132658 w 660671"/>
              <a:gd name="connsiteY39" fmla="*/ 148324 h 251449"/>
              <a:gd name="connsiteX40" fmla="*/ 109869 w 660671"/>
              <a:gd name="connsiteY40" fmla="*/ 133052 h 251449"/>
              <a:gd name="connsiteX41" fmla="*/ 67815 w 660671"/>
              <a:gd name="connsiteY41" fmla="*/ 32428 h 251449"/>
              <a:gd name="connsiteX42" fmla="*/ 92362 w 660671"/>
              <a:gd name="connsiteY42" fmla="*/ 40813 h 251449"/>
              <a:gd name="connsiteX43" fmla="*/ 74811 w 660671"/>
              <a:gd name="connsiteY43" fmla="*/ 109558 h 251449"/>
              <a:gd name="connsiteX44" fmla="*/ 52022 w 660671"/>
              <a:gd name="connsiteY44" fmla="*/ 94285 h 251449"/>
              <a:gd name="connsiteX45" fmla="*/ 8350 w 660671"/>
              <a:gd name="connsiteY45" fmla="*/ 0 h 251449"/>
              <a:gd name="connsiteX46" fmla="*/ 31064 w 660671"/>
              <a:gd name="connsiteY46" fmla="*/ 15563 h 251449"/>
              <a:gd name="connsiteX47" fmla="*/ 20393 w 660671"/>
              <a:gd name="connsiteY47" fmla="*/ 57360 h 251449"/>
              <a:gd name="connsiteX48" fmla="*/ 0 w 660671"/>
              <a:gd name="connsiteY48" fmla="*/ 32703 h 25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660671" h="251449">
                <a:moveTo>
                  <a:pt x="646172" y="155198"/>
                </a:moveTo>
                <a:lnTo>
                  <a:pt x="660671" y="202935"/>
                </a:lnTo>
                <a:lnTo>
                  <a:pt x="649480" y="246770"/>
                </a:lnTo>
                <a:lnTo>
                  <a:pt x="622330" y="248581"/>
                </a:lnTo>
                <a:close/>
                <a:moveTo>
                  <a:pt x="487787" y="84066"/>
                </a:moveTo>
                <a:lnTo>
                  <a:pt x="447616" y="241408"/>
                </a:lnTo>
                <a:lnTo>
                  <a:pt x="422000" y="237206"/>
                </a:lnTo>
                <a:lnTo>
                  <a:pt x="461033" y="84320"/>
                </a:lnTo>
                <a:close/>
                <a:moveTo>
                  <a:pt x="393625" y="83002"/>
                </a:moveTo>
                <a:lnTo>
                  <a:pt x="420038" y="84077"/>
                </a:lnTo>
                <a:lnTo>
                  <a:pt x="382593" y="230741"/>
                </a:lnTo>
                <a:lnTo>
                  <a:pt x="356979" y="226539"/>
                </a:lnTo>
                <a:close/>
                <a:moveTo>
                  <a:pt x="555968" y="82351"/>
                </a:moveTo>
                <a:lnTo>
                  <a:pt x="513773" y="247618"/>
                </a:lnTo>
                <a:lnTo>
                  <a:pt x="487479" y="246081"/>
                </a:lnTo>
                <a:lnTo>
                  <a:pt x="528942" y="83676"/>
                </a:lnTo>
                <a:lnTo>
                  <a:pt x="534615" y="83623"/>
                </a:lnTo>
                <a:close/>
                <a:moveTo>
                  <a:pt x="326577" y="80274"/>
                </a:moveTo>
                <a:lnTo>
                  <a:pt x="352991" y="81349"/>
                </a:lnTo>
                <a:lnTo>
                  <a:pt x="318543" y="216274"/>
                </a:lnTo>
                <a:lnTo>
                  <a:pt x="293619" y="209362"/>
                </a:lnTo>
                <a:close/>
                <a:moveTo>
                  <a:pt x="622837" y="78370"/>
                </a:moveTo>
                <a:lnTo>
                  <a:pt x="623866" y="81756"/>
                </a:lnTo>
                <a:lnTo>
                  <a:pt x="580562" y="251367"/>
                </a:lnTo>
                <a:lnTo>
                  <a:pt x="579335" y="251449"/>
                </a:lnTo>
                <a:lnTo>
                  <a:pt x="554227" y="249982"/>
                </a:lnTo>
                <a:lnTo>
                  <a:pt x="597658" y="79869"/>
                </a:lnTo>
                <a:close/>
                <a:moveTo>
                  <a:pt x="260524" y="73650"/>
                </a:moveTo>
                <a:lnTo>
                  <a:pt x="286534" y="76304"/>
                </a:lnTo>
                <a:lnTo>
                  <a:pt x="255278" y="198729"/>
                </a:lnTo>
                <a:lnTo>
                  <a:pt x="238980" y="194209"/>
                </a:lnTo>
                <a:lnTo>
                  <a:pt x="230651" y="190656"/>
                </a:lnTo>
                <a:close/>
                <a:moveTo>
                  <a:pt x="195018" y="64881"/>
                </a:moveTo>
                <a:lnTo>
                  <a:pt x="218649" y="69377"/>
                </a:lnTo>
                <a:lnTo>
                  <a:pt x="220511" y="69567"/>
                </a:lnTo>
                <a:lnTo>
                  <a:pt x="193628" y="174861"/>
                </a:lnTo>
                <a:lnTo>
                  <a:pt x="169560" y="164593"/>
                </a:lnTo>
                <a:close/>
                <a:moveTo>
                  <a:pt x="130412" y="52589"/>
                </a:moveTo>
                <a:lnTo>
                  <a:pt x="155864" y="57432"/>
                </a:lnTo>
                <a:lnTo>
                  <a:pt x="132658" y="148324"/>
                </a:lnTo>
                <a:lnTo>
                  <a:pt x="109869" y="133052"/>
                </a:lnTo>
                <a:close/>
                <a:moveTo>
                  <a:pt x="67815" y="32428"/>
                </a:moveTo>
                <a:lnTo>
                  <a:pt x="92362" y="40813"/>
                </a:lnTo>
                <a:lnTo>
                  <a:pt x="74811" y="109558"/>
                </a:lnTo>
                <a:lnTo>
                  <a:pt x="52022" y="94285"/>
                </a:lnTo>
                <a:close/>
                <a:moveTo>
                  <a:pt x="8350" y="0"/>
                </a:moveTo>
                <a:lnTo>
                  <a:pt x="31064" y="15563"/>
                </a:lnTo>
                <a:lnTo>
                  <a:pt x="20393" y="57360"/>
                </a:lnTo>
                <a:lnTo>
                  <a:pt x="0" y="32703"/>
                </a:lnTo>
                <a:close/>
              </a:path>
            </a:pathLst>
          </a:custGeom>
          <a:solidFill>
            <a:srgbClr val="FF0000"/>
          </a:solidFill>
          <a:ln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8" name="二等辺三角形 166"/>
          <p:cNvSpPr/>
          <p:nvPr/>
        </p:nvSpPr>
        <p:spPr>
          <a:xfrm>
            <a:off x="9031768" y="2167603"/>
            <a:ext cx="703304" cy="3110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3304" h="3110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703304" y="304800"/>
                </a:lnTo>
                <a:cubicBezTo>
                  <a:pt x="480299" y="338455"/>
                  <a:pt x="2025" y="236855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3" name="グループ化 222"/>
          <p:cNvGrpSpPr/>
          <p:nvPr/>
        </p:nvGrpSpPr>
        <p:grpSpPr>
          <a:xfrm flipV="1">
            <a:off x="8868071" y="808593"/>
            <a:ext cx="1050398" cy="691404"/>
            <a:chOff x="6800419" y="3969803"/>
            <a:chExt cx="1050398" cy="691404"/>
          </a:xfrm>
        </p:grpSpPr>
        <p:sp>
          <p:nvSpPr>
            <p:cNvPr id="219" name="二等辺三角形 166"/>
            <p:cNvSpPr/>
            <p:nvPr/>
          </p:nvSpPr>
          <p:spPr>
            <a:xfrm flipV="1">
              <a:off x="6800419" y="4041141"/>
              <a:ext cx="703304" cy="311080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304" h="3110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703304" y="304800"/>
                  </a:lnTo>
                  <a:cubicBezTo>
                    <a:pt x="480299" y="3384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0" name="二等辺三角形 219"/>
            <p:cNvSpPr/>
            <p:nvPr/>
          </p:nvSpPr>
          <p:spPr>
            <a:xfrm rot="6376607">
              <a:off x="7391841" y="4021366"/>
              <a:ext cx="510540" cy="407413"/>
            </a:xfrm>
            <a:prstGeom prst="triangle">
              <a:avLst>
                <a:gd name="adj" fmla="val 24378"/>
              </a:avLst>
            </a:pr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1" name="フリーフォーム 220"/>
            <p:cNvSpPr/>
            <p:nvPr/>
          </p:nvSpPr>
          <p:spPr>
            <a:xfrm>
              <a:off x="6830225" y="4409758"/>
              <a:ext cx="660671" cy="251449"/>
            </a:xfrm>
            <a:custGeom>
              <a:avLst/>
              <a:gdLst>
                <a:gd name="connsiteX0" fmla="*/ 646172 w 660671"/>
                <a:gd name="connsiteY0" fmla="*/ 155198 h 251449"/>
                <a:gd name="connsiteX1" fmla="*/ 660671 w 660671"/>
                <a:gd name="connsiteY1" fmla="*/ 202935 h 251449"/>
                <a:gd name="connsiteX2" fmla="*/ 649480 w 660671"/>
                <a:gd name="connsiteY2" fmla="*/ 246770 h 251449"/>
                <a:gd name="connsiteX3" fmla="*/ 622330 w 660671"/>
                <a:gd name="connsiteY3" fmla="*/ 248581 h 251449"/>
                <a:gd name="connsiteX4" fmla="*/ 487787 w 660671"/>
                <a:gd name="connsiteY4" fmla="*/ 84066 h 251449"/>
                <a:gd name="connsiteX5" fmla="*/ 447616 w 660671"/>
                <a:gd name="connsiteY5" fmla="*/ 241408 h 251449"/>
                <a:gd name="connsiteX6" fmla="*/ 422000 w 660671"/>
                <a:gd name="connsiteY6" fmla="*/ 237206 h 251449"/>
                <a:gd name="connsiteX7" fmla="*/ 461033 w 660671"/>
                <a:gd name="connsiteY7" fmla="*/ 84320 h 251449"/>
                <a:gd name="connsiteX8" fmla="*/ 393625 w 660671"/>
                <a:gd name="connsiteY8" fmla="*/ 83002 h 251449"/>
                <a:gd name="connsiteX9" fmla="*/ 420038 w 660671"/>
                <a:gd name="connsiteY9" fmla="*/ 84077 h 251449"/>
                <a:gd name="connsiteX10" fmla="*/ 382593 w 660671"/>
                <a:gd name="connsiteY10" fmla="*/ 230741 h 251449"/>
                <a:gd name="connsiteX11" fmla="*/ 356979 w 660671"/>
                <a:gd name="connsiteY11" fmla="*/ 226539 h 251449"/>
                <a:gd name="connsiteX12" fmla="*/ 555968 w 660671"/>
                <a:gd name="connsiteY12" fmla="*/ 82351 h 251449"/>
                <a:gd name="connsiteX13" fmla="*/ 513773 w 660671"/>
                <a:gd name="connsiteY13" fmla="*/ 247618 h 251449"/>
                <a:gd name="connsiteX14" fmla="*/ 487479 w 660671"/>
                <a:gd name="connsiteY14" fmla="*/ 246081 h 251449"/>
                <a:gd name="connsiteX15" fmla="*/ 528942 w 660671"/>
                <a:gd name="connsiteY15" fmla="*/ 83676 h 251449"/>
                <a:gd name="connsiteX16" fmla="*/ 534615 w 660671"/>
                <a:gd name="connsiteY16" fmla="*/ 83623 h 251449"/>
                <a:gd name="connsiteX17" fmla="*/ 326577 w 660671"/>
                <a:gd name="connsiteY17" fmla="*/ 80274 h 251449"/>
                <a:gd name="connsiteX18" fmla="*/ 352991 w 660671"/>
                <a:gd name="connsiteY18" fmla="*/ 81349 h 251449"/>
                <a:gd name="connsiteX19" fmla="*/ 318543 w 660671"/>
                <a:gd name="connsiteY19" fmla="*/ 216274 h 251449"/>
                <a:gd name="connsiteX20" fmla="*/ 293619 w 660671"/>
                <a:gd name="connsiteY20" fmla="*/ 209362 h 251449"/>
                <a:gd name="connsiteX21" fmla="*/ 622837 w 660671"/>
                <a:gd name="connsiteY21" fmla="*/ 78370 h 251449"/>
                <a:gd name="connsiteX22" fmla="*/ 623866 w 660671"/>
                <a:gd name="connsiteY22" fmla="*/ 81756 h 251449"/>
                <a:gd name="connsiteX23" fmla="*/ 580562 w 660671"/>
                <a:gd name="connsiteY23" fmla="*/ 251367 h 251449"/>
                <a:gd name="connsiteX24" fmla="*/ 579335 w 660671"/>
                <a:gd name="connsiteY24" fmla="*/ 251449 h 251449"/>
                <a:gd name="connsiteX25" fmla="*/ 554227 w 660671"/>
                <a:gd name="connsiteY25" fmla="*/ 249982 h 251449"/>
                <a:gd name="connsiteX26" fmla="*/ 597658 w 660671"/>
                <a:gd name="connsiteY26" fmla="*/ 79869 h 251449"/>
                <a:gd name="connsiteX27" fmla="*/ 260524 w 660671"/>
                <a:gd name="connsiteY27" fmla="*/ 73650 h 251449"/>
                <a:gd name="connsiteX28" fmla="*/ 286534 w 660671"/>
                <a:gd name="connsiteY28" fmla="*/ 76304 h 251449"/>
                <a:gd name="connsiteX29" fmla="*/ 255278 w 660671"/>
                <a:gd name="connsiteY29" fmla="*/ 198729 h 251449"/>
                <a:gd name="connsiteX30" fmla="*/ 238980 w 660671"/>
                <a:gd name="connsiteY30" fmla="*/ 194209 h 251449"/>
                <a:gd name="connsiteX31" fmla="*/ 230651 w 660671"/>
                <a:gd name="connsiteY31" fmla="*/ 190656 h 251449"/>
                <a:gd name="connsiteX32" fmla="*/ 195018 w 660671"/>
                <a:gd name="connsiteY32" fmla="*/ 64881 h 251449"/>
                <a:gd name="connsiteX33" fmla="*/ 218649 w 660671"/>
                <a:gd name="connsiteY33" fmla="*/ 69377 h 251449"/>
                <a:gd name="connsiteX34" fmla="*/ 220511 w 660671"/>
                <a:gd name="connsiteY34" fmla="*/ 69567 h 251449"/>
                <a:gd name="connsiteX35" fmla="*/ 193628 w 660671"/>
                <a:gd name="connsiteY35" fmla="*/ 174861 h 251449"/>
                <a:gd name="connsiteX36" fmla="*/ 169560 w 660671"/>
                <a:gd name="connsiteY36" fmla="*/ 164593 h 251449"/>
                <a:gd name="connsiteX37" fmla="*/ 130412 w 660671"/>
                <a:gd name="connsiteY37" fmla="*/ 52589 h 251449"/>
                <a:gd name="connsiteX38" fmla="*/ 155864 w 660671"/>
                <a:gd name="connsiteY38" fmla="*/ 57432 h 251449"/>
                <a:gd name="connsiteX39" fmla="*/ 132658 w 660671"/>
                <a:gd name="connsiteY39" fmla="*/ 148324 h 251449"/>
                <a:gd name="connsiteX40" fmla="*/ 109869 w 660671"/>
                <a:gd name="connsiteY40" fmla="*/ 133052 h 251449"/>
                <a:gd name="connsiteX41" fmla="*/ 67815 w 660671"/>
                <a:gd name="connsiteY41" fmla="*/ 32428 h 251449"/>
                <a:gd name="connsiteX42" fmla="*/ 92362 w 660671"/>
                <a:gd name="connsiteY42" fmla="*/ 40813 h 251449"/>
                <a:gd name="connsiteX43" fmla="*/ 74811 w 660671"/>
                <a:gd name="connsiteY43" fmla="*/ 109558 h 251449"/>
                <a:gd name="connsiteX44" fmla="*/ 52022 w 660671"/>
                <a:gd name="connsiteY44" fmla="*/ 94285 h 251449"/>
                <a:gd name="connsiteX45" fmla="*/ 8350 w 660671"/>
                <a:gd name="connsiteY45" fmla="*/ 0 h 251449"/>
                <a:gd name="connsiteX46" fmla="*/ 31064 w 660671"/>
                <a:gd name="connsiteY46" fmla="*/ 15563 h 251449"/>
                <a:gd name="connsiteX47" fmla="*/ 20393 w 660671"/>
                <a:gd name="connsiteY47" fmla="*/ 57360 h 251449"/>
                <a:gd name="connsiteX48" fmla="*/ 0 w 660671"/>
                <a:gd name="connsiteY48" fmla="*/ 32703 h 251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60671" h="251449">
                  <a:moveTo>
                    <a:pt x="646172" y="155198"/>
                  </a:moveTo>
                  <a:lnTo>
                    <a:pt x="660671" y="202935"/>
                  </a:lnTo>
                  <a:lnTo>
                    <a:pt x="649480" y="246770"/>
                  </a:lnTo>
                  <a:lnTo>
                    <a:pt x="622330" y="248581"/>
                  </a:lnTo>
                  <a:close/>
                  <a:moveTo>
                    <a:pt x="487787" y="84066"/>
                  </a:moveTo>
                  <a:lnTo>
                    <a:pt x="447616" y="241408"/>
                  </a:lnTo>
                  <a:lnTo>
                    <a:pt x="422000" y="237206"/>
                  </a:lnTo>
                  <a:lnTo>
                    <a:pt x="461033" y="84320"/>
                  </a:lnTo>
                  <a:close/>
                  <a:moveTo>
                    <a:pt x="393625" y="83002"/>
                  </a:moveTo>
                  <a:lnTo>
                    <a:pt x="420038" y="84077"/>
                  </a:lnTo>
                  <a:lnTo>
                    <a:pt x="382593" y="230741"/>
                  </a:lnTo>
                  <a:lnTo>
                    <a:pt x="356979" y="226539"/>
                  </a:lnTo>
                  <a:close/>
                  <a:moveTo>
                    <a:pt x="555968" y="82351"/>
                  </a:moveTo>
                  <a:lnTo>
                    <a:pt x="513773" y="247618"/>
                  </a:lnTo>
                  <a:lnTo>
                    <a:pt x="487479" y="246081"/>
                  </a:lnTo>
                  <a:lnTo>
                    <a:pt x="528942" y="83676"/>
                  </a:lnTo>
                  <a:lnTo>
                    <a:pt x="534615" y="83623"/>
                  </a:lnTo>
                  <a:close/>
                  <a:moveTo>
                    <a:pt x="326577" y="80274"/>
                  </a:moveTo>
                  <a:lnTo>
                    <a:pt x="352991" y="81349"/>
                  </a:lnTo>
                  <a:lnTo>
                    <a:pt x="318543" y="216274"/>
                  </a:lnTo>
                  <a:lnTo>
                    <a:pt x="293619" y="209362"/>
                  </a:lnTo>
                  <a:close/>
                  <a:moveTo>
                    <a:pt x="622837" y="78370"/>
                  </a:moveTo>
                  <a:lnTo>
                    <a:pt x="623866" y="81756"/>
                  </a:lnTo>
                  <a:lnTo>
                    <a:pt x="580562" y="251367"/>
                  </a:lnTo>
                  <a:lnTo>
                    <a:pt x="579335" y="251449"/>
                  </a:lnTo>
                  <a:lnTo>
                    <a:pt x="554227" y="249982"/>
                  </a:lnTo>
                  <a:lnTo>
                    <a:pt x="597658" y="79869"/>
                  </a:lnTo>
                  <a:close/>
                  <a:moveTo>
                    <a:pt x="260524" y="73650"/>
                  </a:moveTo>
                  <a:lnTo>
                    <a:pt x="286534" y="76304"/>
                  </a:lnTo>
                  <a:lnTo>
                    <a:pt x="255278" y="198729"/>
                  </a:lnTo>
                  <a:lnTo>
                    <a:pt x="238980" y="194209"/>
                  </a:lnTo>
                  <a:lnTo>
                    <a:pt x="230651" y="190656"/>
                  </a:lnTo>
                  <a:close/>
                  <a:moveTo>
                    <a:pt x="195018" y="64881"/>
                  </a:moveTo>
                  <a:lnTo>
                    <a:pt x="218649" y="69377"/>
                  </a:lnTo>
                  <a:lnTo>
                    <a:pt x="220511" y="69567"/>
                  </a:lnTo>
                  <a:lnTo>
                    <a:pt x="193628" y="174861"/>
                  </a:lnTo>
                  <a:lnTo>
                    <a:pt x="169560" y="164593"/>
                  </a:lnTo>
                  <a:close/>
                  <a:moveTo>
                    <a:pt x="130412" y="52589"/>
                  </a:moveTo>
                  <a:lnTo>
                    <a:pt x="155864" y="57432"/>
                  </a:lnTo>
                  <a:lnTo>
                    <a:pt x="132658" y="148324"/>
                  </a:lnTo>
                  <a:lnTo>
                    <a:pt x="109869" y="133052"/>
                  </a:lnTo>
                  <a:close/>
                  <a:moveTo>
                    <a:pt x="67815" y="32428"/>
                  </a:moveTo>
                  <a:lnTo>
                    <a:pt x="92362" y="40813"/>
                  </a:lnTo>
                  <a:lnTo>
                    <a:pt x="74811" y="109558"/>
                  </a:lnTo>
                  <a:lnTo>
                    <a:pt x="52022" y="94285"/>
                  </a:lnTo>
                  <a:close/>
                  <a:moveTo>
                    <a:pt x="8350" y="0"/>
                  </a:moveTo>
                  <a:lnTo>
                    <a:pt x="31064" y="15563"/>
                  </a:lnTo>
                  <a:lnTo>
                    <a:pt x="20393" y="57360"/>
                  </a:lnTo>
                  <a:lnTo>
                    <a:pt x="0" y="32703"/>
                  </a:lnTo>
                  <a:close/>
                </a:path>
              </a:pathLst>
            </a:custGeom>
            <a:solidFill>
              <a:srgbClr val="FF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2" name="二等辺三角形 166"/>
            <p:cNvSpPr/>
            <p:nvPr/>
          </p:nvSpPr>
          <p:spPr>
            <a:xfrm>
              <a:off x="6800419" y="4350125"/>
              <a:ext cx="703304" cy="311080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304" h="3110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703304" y="304800"/>
                  </a:lnTo>
                  <a:cubicBezTo>
                    <a:pt x="480299" y="3384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3" name="グループ化 232"/>
          <p:cNvGrpSpPr/>
          <p:nvPr/>
        </p:nvGrpSpPr>
        <p:grpSpPr>
          <a:xfrm flipH="1">
            <a:off x="9783125" y="737255"/>
            <a:ext cx="1050398" cy="691404"/>
            <a:chOff x="8483687" y="4047207"/>
            <a:chExt cx="1050398" cy="691404"/>
          </a:xfrm>
        </p:grpSpPr>
        <p:sp>
          <p:nvSpPr>
            <p:cNvPr id="229" name="二等辺三角形 166"/>
            <p:cNvSpPr/>
            <p:nvPr/>
          </p:nvSpPr>
          <p:spPr>
            <a:xfrm flipV="1">
              <a:off x="8483687" y="4118545"/>
              <a:ext cx="703304" cy="311080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304" h="3110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703304" y="304800"/>
                  </a:lnTo>
                  <a:cubicBezTo>
                    <a:pt x="480299" y="3384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0" name="二等辺三角形 229"/>
            <p:cNvSpPr/>
            <p:nvPr/>
          </p:nvSpPr>
          <p:spPr>
            <a:xfrm rot="6376607">
              <a:off x="9075109" y="4098770"/>
              <a:ext cx="510540" cy="407413"/>
            </a:xfrm>
            <a:prstGeom prst="triangle">
              <a:avLst>
                <a:gd name="adj" fmla="val 24378"/>
              </a:avLst>
            </a:pr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フリーフォーム 230"/>
            <p:cNvSpPr/>
            <p:nvPr/>
          </p:nvSpPr>
          <p:spPr>
            <a:xfrm>
              <a:off x="8513493" y="4487162"/>
              <a:ext cx="660671" cy="251449"/>
            </a:xfrm>
            <a:custGeom>
              <a:avLst/>
              <a:gdLst>
                <a:gd name="connsiteX0" fmla="*/ 646172 w 660671"/>
                <a:gd name="connsiteY0" fmla="*/ 155198 h 251449"/>
                <a:gd name="connsiteX1" fmla="*/ 660671 w 660671"/>
                <a:gd name="connsiteY1" fmla="*/ 202935 h 251449"/>
                <a:gd name="connsiteX2" fmla="*/ 649480 w 660671"/>
                <a:gd name="connsiteY2" fmla="*/ 246770 h 251449"/>
                <a:gd name="connsiteX3" fmla="*/ 622330 w 660671"/>
                <a:gd name="connsiteY3" fmla="*/ 248581 h 251449"/>
                <a:gd name="connsiteX4" fmla="*/ 487787 w 660671"/>
                <a:gd name="connsiteY4" fmla="*/ 84066 h 251449"/>
                <a:gd name="connsiteX5" fmla="*/ 447616 w 660671"/>
                <a:gd name="connsiteY5" fmla="*/ 241408 h 251449"/>
                <a:gd name="connsiteX6" fmla="*/ 422000 w 660671"/>
                <a:gd name="connsiteY6" fmla="*/ 237206 h 251449"/>
                <a:gd name="connsiteX7" fmla="*/ 461033 w 660671"/>
                <a:gd name="connsiteY7" fmla="*/ 84320 h 251449"/>
                <a:gd name="connsiteX8" fmla="*/ 393625 w 660671"/>
                <a:gd name="connsiteY8" fmla="*/ 83002 h 251449"/>
                <a:gd name="connsiteX9" fmla="*/ 420038 w 660671"/>
                <a:gd name="connsiteY9" fmla="*/ 84077 h 251449"/>
                <a:gd name="connsiteX10" fmla="*/ 382593 w 660671"/>
                <a:gd name="connsiteY10" fmla="*/ 230741 h 251449"/>
                <a:gd name="connsiteX11" fmla="*/ 356979 w 660671"/>
                <a:gd name="connsiteY11" fmla="*/ 226539 h 251449"/>
                <a:gd name="connsiteX12" fmla="*/ 555968 w 660671"/>
                <a:gd name="connsiteY12" fmla="*/ 82351 h 251449"/>
                <a:gd name="connsiteX13" fmla="*/ 513773 w 660671"/>
                <a:gd name="connsiteY13" fmla="*/ 247618 h 251449"/>
                <a:gd name="connsiteX14" fmla="*/ 487479 w 660671"/>
                <a:gd name="connsiteY14" fmla="*/ 246081 h 251449"/>
                <a:gd name="connsiteX15" fmla="*/ 528942 w 660671"/>
                <a:gd name="connsiteY15" fmla="*/ 83676 h 251449"/>
                <a:gd name="connsiteX16" fmla="*/ 534615 w 660671"/>
                <a:gd name="connsiteY16" fmla="*/ 83623 h 251449"/>
                <a:gd name="connsiteX17" fmla="*/ 326577 w 660671"/>
                <a:gd name="connsiteY17" fmla="*/ 80274 h 251449"/>
                <a:gd name="connsiteX18" fmla="*/ 352991 w 660671"/>
                <a:gd name="connsiteY18" fmla="*/ 81349 h 251449"/>
                <a:gd name="connsiteX19" fmla="*/ 318543 w 660671"/>
                <a:gd name="connsiteY19" fmla="*/ 216274 h 251449"/>
                <a:gd name="connsiteX20" fmla="*/ 293619 w 660671"/>
                <a:gd name="connsiteY20" fmla="*/ 209362 h 251449"/>
                <a:gd name="connsiteX21" fmla="*/ 622837 w 660671"/>
                <a:gd name="connsiteY21" fmla="*/ 78370 h 251449"/>
                <a:gd name="connsiteX22" fmla="*/ 623866 w 660671"/>
                <a:gd name="connsiteY22" fmla="*/ 81756 h 251449"/>
                <a:gd name="connsiteX23" fmla="*/ 580562 w 660671"/>
                <a:gd name="connsiteY23" fmla="*/ 251367 h 251449"/>
                <a:gd name="connsiteX24" fmla="*/ 579335 w 660671"/>
                <a:gd name="connsiteY24" fmla="*/ 251449 h 251449"/>
                <a:gd name="connsiteX25" fmla="*/ 554227 w 660671"/>
                <a:gd name="connsiteY25" fmla="*/ 249982 h 251449"/>
                <a:gd name="connsiteX26" fmla="*/ 597658 w 660671"/>
                <a:gd name="connsiteY26" fmla="*/ 79869 h 251449"/>
                <a:gd name="connsiteX27" fmla="*/ 260524 w 660671"/>
                <a:gd name="connsiteY27" fmla="*/ 73650 h 251449"/>
                <a:gd name="connsiteX28" fmla="*/ 286534 w 660671"/>
                <a:gd name="connsiteY28" fmla="*/ 76304 h 251449"/>
                <a:gd name="connsiteX29" fmla="*/ 255278 w 660671"/>
                <a:gd name="connsiteY29" fmla="*/ 198729 h 251449"/>
                <a:gd name="connsiteX30" fmla="*/ 238980 w 660671"/>
                <a:gd name="connsiteY30" fmla="*/ 194209 h 251449"/>
                <a:gd name="connsiteX31" fmla="*/ 230651 w 660671"/>
                <a:gd name="connsiteY31" fmla="*/ 190656 h 251449"/>
                <a:gd name="connsiteX32" fmla="*/ 195018 w 660671"/>
                <a:gd name="connsiteY32" fmla="*/ 64881 h 251449"/>
                <a:gd name="connsiteX33" fmla="*/ 218649 w 660671"/>
                <a:gd name="connsiteY33" fmla="*/ 69377 h 251449"/>
                <a:gd name="connsiteX34" fmla="*/ 220511 w 660671"/>
                <a:gd name="connsiteY34" fmla="*/ 69567 h 251449"/>
                <a:gd name="connsiteX35" fmla="*/ 193628 w 660671"/>
                <a:gd name="connsiteY35" fmla="*/ 174861 h 251449"/>
                <a:gd name="connsiteX36" fmla="*/ 169560 w 660671"/>
                <a:gd name="connsiteY36" fmla="*/ 164593 h 251449"/>
                <a:gd name="connsiteX37" fmla="*/ 130412 w 660671"/>
                <a:gd name="connsiteY37" fmla="*/ 52589 h 251449"/>
                <a:gd name="connsiteX38" fmla="*/ 155864 w 660671"/>
                <a:gd name="connsiteY38" fmla="*/ 57432 h 251449"/>
                <a:gd name="connsiteX39" fmla="*/ 132658 w 660671"/>
                <a:gd name="connsiteY39" fmla="*/ 148324 h 251449"/>
                <a:gd name="connsiteX40" fmla="*/ 109869 w 660671"/>
                <a:gd name="connsiteY40" fmla="*/ 133052 h 251449"/>
                <a:gd name="connsiteX41" fmla="*/ 67815 w 660671"/>
                <a:gd name="connsiteY41" fmla="*/ 32428 h 251449"/>
                <a:gd name="connsiteX42" fmla="*/ 92362 w 660671"/>
                <a:gd name="connsiteY42" fmla="*/ 40813 h 251449"/>
                <a:gd name="connsiteX43" fmla="*/ 74811 w 660671"/>
                <a:gd name="connsiteY43" fmla="*/ 109558 h 251449"/>
                <a:gd name="connsiteX44" fmla="*/ 52022 w 660671"/>
                <a:gd name="connsiteY44" fmla="*/ 94285 h 251449"/>
                <a:gd name="connsiteX45" fmla="*/ 8350 w 660671"/>
                <a:gd name="connsiteY45" fmla="*/ 0 h 251449"/>
                <a:gd name="connsiteX46" fmla="*/ 31064 w 660671"/>
                <a:gd name="connsiteY46" fmla="*/ 15563 h 251449"/>
                <a:gd name="connsiteX47" fmla="*/ 20393 w 660671"/>
                <a:gd name="connsiteY47" fmla="*/ 57360 h 251449"/>
                <a:gd name="connsiteX48" fmla="*/ 0 w 660671"/>
                <a:gd name="connsiteY48" fmla="*/ 32703 h 251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60671" h="251449">
                  <a:moveTo>
                    <a:pt x="646172" y="155198"/>
                  </a:moveTo>
                  <a:lnTo>
                    <a:pt x="660671" y="202935"/>
                  </a:lnTo>
                  <a:lnTo>
                    <a:pt x="649480" y="246770"/>
                  </a:lnTo>
                  <a:lnTo>
                    <a:pt x="622330" y="248581"/>
                  </a:lnTo>
                  <a:close/>
                  <a:moveTo>
                    <a:pt x="487787" y="84066"/>
                  </a:moveTo>
                  <a:lnTo>
                    <a:pt x="447616" y="241408"/>
                  </a:lnTo>
                  <a:lnTo>
                    <a:pt x="422000" y="237206"/>
                  </a:lnTo>
                  <a:lnTo>
                    <a:pt x="461033" y="84320"/>
                  </a:lnTo>
                  <a:close/>
                  <a:moveTo>
                    <a:pt x="393625" y="83002"/>
                  </a:moveTo>
                  <a:lnTo>
                    <a:pt x="420038" y="84077"/>
                  </a:lnTo>
                  <a:lnTo>
                    <a:pt x="382593" y="230741"/>
                  </a:lnTo>
                  <a:lnTo>
                    <a:pt x="356979" y="226539"/>
                  </a:lnTo>
                  <a:close/>
                  <a:moveTo>
                    <a:pt x="555968" y="82351"/>
                  </a:moveTo>
                  <a:lnTo>
                    <a:pt x="513773" y="247618"/>
                  </a:lnTo>
                  <a:lnTo>
                    <a:pt x="487479" y="246081"/>
                  </a:lnTo>
                  <a:lnTo>
                    <a:pt x="528942" y="83676"/>
                  </a:lnTo>
                  <a:lnTo>
                    <a:pt x="534615" y="83623"/>
                  </a:lnTo>
                  <a:close/>
                  <a:moveTo>
                    <a:pt x="326577" y="80274"/>
                  </a:moveTo>
                  <a:lnTo>
                    <a:pt x="352991" y="81349"/>
                  </a:lnTo>
                  <a:lnTo>
                    <a:pt x="318543" y="216274"/>
                  </a:lnTo>
                  <a:lnTo>
                    <a:pt x="293619" y="209362"/>
                  </a:lnTo>
                  <a:close/>
                  <a:moveTo>
                    <a:pt x="622837" y="78370"/>
                  </a:moveTo>
                  <a:lnTo>
                    <a:pt x="623866" y="81756"/>
                  </a:lnTo>
                  <a:lnTo>
                    <a:pt x="580562" y="251367"/>
                  </a:lnTo>
                  <a:lnTo>
                    <a:pt x="579335" y="251449"/>
                  </a:lnTo>
                  <a:lnTo>
                    <a:pt x="554227" y="249982"/>
                  </a:lnTo>
                  <a:lnTo>
                    <a:pt x="597658" y="79869"/>
                  </a:lnTo>
                  <a:close/>
                  <a:moveTo>
                    <a:pt x="260524" y="73650"/>
                  </a:moveTo>
                  <a:lnTo>
                    <a:pt x="286534" y="76304"/>
                  </a:lnTo>
                  <a:lnTo>
                    <a:pt x="255278" y="198729"/>
                  </a:lnTo>
                  <a:lnTo>
                    <a:pt x="238980" y="194209"/>
                  </a:lnTo>
                  <a:lnTo>
                    <a:pt x="230651" y="190656"/>
                  </a:lnTo>
                  <a:close/>
                  <a:moveTo>
                    <a:pt x="195018" y="64881"/>
                  </a:moveTo>
                  <a:lnTo>
                    <a:pt x="218649" y="69377"/>
                  </a:lnTo>
                  <a:lnTo>
                    <a:pt x="220511" y="69567"/>
                  </a:lnTo>
                  <a:lnTo>
                    <a:pt x="193628" y="174861"/>
                  </a:lnTo>
                  <a:lnTo>
                    <a:pt x="169560" y="164593"/>
                  </a:lnTo>
                  <a:close/>
                  <a:moveTo>
                    <a:pt x="130412" y="52589"/>
                  </a:moveTo>
                  <a:lnTo>
                    <a:pt x="155864" y="57432"/>
                  </a:lnTo>
                  <a:lnTo>
                    <a:pt x="132658" y="148324"/>
                  </a:lnTo>
                  <a:lnTo>
                    <a:pt x="109869" y="133052"/>
                  </a:lnTo>
                  <a:close/>
                  <a:moveTo>
                    <a:pt x="67815" y="32428"/>
                  </a:moveTo>
                  <a:lnTo>
                    <a:pt x="92362" y="40813"/>
                  </a:lnTo>
                  <a:lnTo>
                    <a:pt x="74811" y="109558"/>
                  </a:lnTo>
                  <a:lnTo>
                    <a:pt x="52022" y="94285"/>
                  </a:lnTo>
                  <a:close/>
                  <a:moveTo>
                    <a:pt x="8350" y="0"/>
                  </a:moveTo>
                  <a:lnTo>
                    <a:pt x="31064" y="15563"/>
                  </a:lnTo>
                  <a:lnTo>
                    <a:pt x="20393" y="57360"/>
                  </a:lnTo>
                  <a:lnTo>
                    <a:pt x="0" y="32703"/>
                  </a:lnTo>
                  <a:close/>
                </a:path>
              </a:pathLst>
            </a:custGeom>
            <a:solidFill>
              <a:srgbClr val="FF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二等辺三角形 166"/>
            <p:cNvSpPr/>
            <p:nvPr/>
          </p:nvSpPr>
          <p:spPr>
            <a:xfrm>
              <a:off x="8483687" y="4427529"/>
              <a:ext cx="703304" cy="311080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304" h="3110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703304" y="304800"/>
                  </a:lnTo>
                  <a:cubicBezTo>
                    <a:pt x="480299" y="3384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4" name="二等辺三角形 166"/>
          <p:cNvSpPr/>
          <p:nvPr/>
        </p:nvSpPr>
        <p:spPr>
          <a:xfrm flipV="1">
            <a:off x="8166202" y="3201260"/>
            <a:ext cx="652642" cy="3098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  <a:gd name="connsiteX0" fmla="*/ 0 w 652642"/>
              <a:gd name="connsiteY0" fmla="*/ 0 h 315950"/>
              <a:gd name="connsiteX1" fmla="*/ 652642 w 652642"/>
              <a:gd name="connsiteY1" fmla="*/ 138002 h 315950"/>
              <a:gd name="connsiteX2" fmla="*/ 614404 w 652642"/>
              <a:gd name="connsiteY2" fmla="*/ 309880 h 315950"/>
              <a:gd name="connsiteX3" fmla="*/ 0 w 652642"/>
              <a:gd name="connsiteY3" fmla="*/ 0 h 315950"/>
              <a:gd name="connsiteX0" fmla="*/ 0 w 652642"/>
              <a:gd name="connsiteY0" fmla="*/ 0 h 309880"/>
              <a:gd name="connsiteX1" fmla="*/ 652642 w 652642"/>
              <a:gd name="connsiteY1" fmla="*/ 138002 h 309880"/>
              <a:gd name="connsiteX2" fmla="*/ 614404 w 652642"/>
              <a:gd name="connsiteY2" fmla="*/ 309880 h 309880"/>
              <a:gd name="connsiteX3" fmla="*/ 0 w 652642"/>
              <a:gd name="connsiteY3" fmla="*/ 0 h 30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2642" h="3098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614404" y="309880"/>
                </a:lnTo>
                <a:cubicBezTo>
                  <a:pt x="399019" y="300355"/>
                  <a:pt x="2025" y="236855"/>
                  <a:pt x="0" y="0"/>
                </a:cubicBezTo>
                <a:close/>
              </a:path>
            </a:pathLst>
          </a:custGeom>
          <a:solidFill>
            <a:schemeClr val="bg1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フリーフォーム 242"/>
          <p:cNvSpPr/>
          <p:nvPr/>
        </p:nvSpPr>
        <p:spPr>
          <a:xfrm>
            <a:off x="8166202" y="3480411"/>
            <a:ext cx="1075011" cy="531966"/>
          </a:xfrm>
          <a:custGeom>
            <a:avLst/>
            <a:gdLst>
              <a:gd name="connsiteX0" fmla="*/ 600142 w 1075011"/>
              <a:gd name="connsiteY0" fmla="*/ 0 h 531966"/>
              <a:gd name="connsiteX1" fmla="*/ 1075011 w 1075011"/>
              <a:gd name="connsiteY1" fmla="*/ 176831 h 531966"/>
              <a:gd name="connsiteX2" fmla="*/ 761676 w 1075011"/>
              <a:gd name="connsiteY2" fmla="*/ 531966 h 531966"/>
              <a:gd name="connsiteX3" fmla="*/ 701429 w 1075011"/>
              <a:gd name="connsiteY3" fmla="*/ 333558 h 531966"/>
              <a:gd name="connsiteX4" fmla="*/ 609140 w 1075011"/>
              <a:gd name="connsiteY4" fmla="*/ 339714 h 531966"/>
              <a:gd name="connsiteX5" fmla="*/ 0 w 1075011"/>
              <a:gd name="connsiteY5" fmla="*/ 28633 h 531966"/>
              <a:gd name="connsiteX6" fmla="*/ 564421 w 1075011"/>
              <a:gd name="connsiteY6" fmla="*/ 171888 h 531966"/>
              <a:gd name="connsiteX7" fmla="*/ 650776 w 1075011"/>
              <a:gd name="connsiteY7" fmla="*/ 166746 h 53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011" h="531966">
                <a:moveTo>
                  <a:pt x="600142" y="0"/>
                </a:moveTo>
                <a:lnTo>
                  <a:pt x="1075011" y="176831"/>
                </a:lnTo>
                <a:lnTo>
                  <a:pt x="761676" y="531966"/>
                </a:lnTo>
                <a:lnTo>
                  <a:pt x="701429" y="333558"/>
                </a:lnTo>
                <a:lnTo>
                  <a:pt x="609140" y="339714"/>
                </a:lnTo>
                <a:cubicBezTo>
                  <a:pt x="368172" y="339575"/>
                  <a:pt x="1772" y="235881"/>
                  <a:pt x="0" y="28633"/>
                </a:cubicBezTo>
                <a:cubicBezTo>
                  <a:pt x="1997" y="152228"/>
                  <a:pt x="339453" y="179560"/>
                  <a:pt x="564421" y="171888"/>
                </a:cubicBezTo>
                <a:lnTo>
                  <a:pt x="650776" y="166746"/>
                </a:lnTo>
                <a:close/>
              </a:path>
            </a:pathLst>
          </a:cu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4" name="二等辺三角形 166"/>
          <p:cNvSpPr/>
          <p:nvPr/>
        </p:nvSpPr>
        <p:spPr>
          <a:xfrm flipH="1">
            <a:off x="9870043" y="3510164"/>
            <a:ext cx="652642" cy="309880"/>
          </a:xfrm>
          <a:custGeom>
            <a:avLst/>
            <a:gdLst>
              <a:gd name="connsiteX0" fmla="*/ 0 w 710924"/>
              <a:gd name="connsiteY0" fmla="*/ 319198 h 319198"/>
              <a:gd name="connsiteX1" fmla="*/ 355462 w 710924"/>
              <a:gd name="connsiteY1" fmla="*/ 0 h 319198"/>
              <a:gd name="connsiteX2" fmla="*/ 710924 w 710924"/>
              <a:gd name="connsiteY2" fmla="*/ 319198 h 319198"/>
              <a:gd name="connsiteX3" fmla="*/ 0 w 710924"/>
              <a:gd name="connsiteY3" fmla="*/ 319198 h 319198"/>
              <a:gd name="connsiteX0" fmla="*/ 0 w 710924"/>
              <a:gd name="connsiteY0" fmla="*/ 166798 h 166798"/>
              <a:gd name="connsiteX1" fmla="*/ 660262 w 710924"/>
              <a:gd name="connsiteY1" fmla="*/ 0 h 166798"/>
              <a:gd name="connsiteX2" fmla="*/ 710924 w 710924"/>
              <a:gd name="connsiteY2" fmla="*/ 166798 h 166798"/>
              <a:gd name="connsiteX3" fmla="*/ 0 w 710924"/>
              <a:gd name="connsiteY3" fmla="*/ 166798 h 166798"/>
              <a:gd name="connsiteX0" fmla="*/ 0 w 703304"/>
              <a:gd name="connsiteY0" fmla="*/ 0 h 304800"/>
              <a:gd name="connsiteX1" fmla="*/ 652642 w 703304"/>
              <a:gd name="connsiteY1" fmla="*/ 138002 h 304800"/>
              <a:gd name="connsiteX2" fmla="*/ 703304 w 703304"/>
              <a:gd name="connsiteY2" fmla="*/ 304800 h 304800"/>
              <a:gd name="connsiteX3" fmla="*/ 0 w 703304"/>
              <a:gd name="connsiteY3" fmla="*/ 0 h 304800"/>
              <a:gd name="connsiteX0" fmla="*/ 21 w 703325"/>
              <a:gd name="connsiteY0" fmla="*/ 0 h 304800"/>
              <a:gd name="connsiteX1" fmla="*/ 652663 w 703325"/>
              <a:gd name="connsiteY1" fmla="*/ 138002 h 304800"/>
              <a:gd name="connsiteX2" fmla="*/ 703325 w 703325"/>
              <a:gd name="connsiteY2" fmla="*/ 304800 h 304800"/>
              <a:gd name="connsiteX3" fmla="*/ 21 w 703325"/>
              <a:gd name="connsiteY3" fmla="*/ 0 h 30480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21 w 703325"/>
              <a:gd name="connsiteY0" fmla="*/ 0 h 311080"/>
              <a:gd name="connsiteX1" fmla="*/ 652663 w 703325"/>
              <a:gd name="connsiteY1" fmla="*/ 138002 h 311080"/>
              <a:gd name="connsiteX2" fmla="*/ 703325 w 703325"/>
              <a:gd name="connsiteY2" fmla="*/ 304800 h 311080"/>
              <a:gd name="connsiteX3" fmla="*/ 21 w 703325"/>
              <a:gd name="connsiteY3" fmla="*/ 0 h 311080"/>
              <a:gd name="connsiteX0" fmla="*/ 0 w 703304"/>
              <a:gd name="connsiteY0" fmla="*/ 0 h 311080"/>
              <a:gd name="connsiteX1" fmla="*/ 652642 w 703304"/>
              <a:gd name="connsiteY1" fmla="*/ 138002 h 311080"/>
              <a:gd name="connsiteX2" fmla="*/ 703304 w 703304"/>
              <a:gd name="connsiteY2" fmla="*/ 304800 h 311080"/>
              <a:gd name="connsiteX3" fmla="*/ 0 w 703304"/>
              <a:gd name="connsiteY3" fmla="*/ 0 h 311080"/>
              <a:gd name="connsiteX0" fmla="*/ 0 w 652642"/>
              <a:gd name="connsiteY0" fmla="*/ 0 h 315950"/>
              <a:gd name="connsiteX1" fmla="*/ 652642 w 652642"/>
              <a:gd name="connsiteY1" fmla="*/ 138002 h 315950"/>
              <a:gd name="connsiteX2" fmla="*/ 614404 w 652642"/>
              <a:gd name="connsiteY2" fmla="*/ 309880 h 315950"/>
              <a:gd name="connsiteX3" fmla="*/ 0 w 652642"/>
              <a:gd name="connsiteY3" fmla="*/ 0 h 315950"/>
              <a:gd name="connsiteX0" fmla="*/ 0 w 652642"/>
              <a:gd name="connsiteY0" fmla="*/ 0 h 309880"/>
              <a:gd name="connsiteX1" fmla="*/ 652642 w 652642"/>
              <a:gd name="connsiteY1" fmla="*/ 138002 h 309880"/>
              <a:gd name="connsiteX2" fmla="*/ 614404 w 652642"/>
              <a:gd name="connsiteY2" fmla="*/ 309880 h 309880"/>
              <a:gd name="connsiteX3" fmla="*/ 0 w 652642"/>
              <a:gd name="connsiteY3" fmla="*/ 0 h 30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2642" h="309880">
                <a:moveTo>
                  <a:pt x="0" y="0"/>
                </a:moveTo>
                <a:cubicBezTo>
                  <a:pt x="2282" y="141251"/>
                  <a:pt x="442715" y="156771"/>
                  <a:pt x="652642" y="138002"/>
                </a:cubicBezTo>
                <a:lnTo>
                  <a:pt x="614404" y="309880"/>
                </a:lnTo>
                <a:cubicBezTo>
                  <a:pt x="399019" y="300355"/>
                  <a:pt x="2025" y="236855"/>
                  <a:pt x="0" y="0"/>
                </a:cubicBezTo>
                <a:close/>
              </a:path>
            </a:pathLst>
          </a:cu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フリーフォーム 244"/>
          <p:cNvSpPr/>
          <p:nvPr/>
        </p:nvSpPr>
        <p:spPr>
          <a:xfrm flipH="1" flipV="1">
            <a:off x="9447674" y="3008927"/>
            <a:ext cx="1075011" cy="531966"/>
          </a:xfrm>
          <a:custGeom>
            <a:avLst/>
            <a:gdLst>
              <a:gd name="connsiteX0" fmla="*/ 600142 w 1075011"/>
              <a:gd name="connsiteY0" fmla="*/ 0 h 531966"/>
              <a:gd name="connsiteX1" fmla="*/ 1075011 w 1075011"/>
              <a:gd name="connsiteY1" fmla="*/ 176831 h 531966"/>
              <a:gd name="connsiteX2" fmla="*/ 761676 w 1075011"/>
              <a:gd name="connsiteY2" fmla="*/ 531966 h 531966"/>
              <a:gd name="connsiteX3" fmla="*/ 701429 w 1075011"/>
              <a:gd name="connsiteY3" fmla="*/ 333558 h 531966"/>
              <a:gd name="connsiteX4" fmla="*/ 609140 w 1075011"/>
              <a:gd name="connsiteY4" fmla="*/ 339714 h 531966"/>
              <a:gd name="connsiteX5" fmla="*/ 0 w 1075011"/>
              <a:gd name="connsiteY5" fmla="*/ 28633 h 531966"/>
              <a:gd name="connsiteX6" fmla="*/ 564421 w 1075011"/>
              <a:gd name="connsiteY6" fmla="*/ 171888 h 531966"/>
              <a:gd name="connsiteX7" fmla="*/ 650776 w 1075011"/>
              <a:gd name="connsiteY7" fmla="*/ 166746 h 53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011" h="531966">
                <a:moveTo>
                  <a:pt x="600142" y="0"/>
                </a:moveTo>
                <a:lnTo>
                  <a:pt x="1075011" y="176831"/>
                </a:lnTo>
                <a:lnTo>
                  <a:pt x="761676" y="531966"/>
                </a:lnTo>
                <a:lnTo>
                  <a:pt x="701429" y="333558"/>
                </a:lnTo>
                <a:lnTo>
                  <a:pt x="609140" y="339714"/>
                </a:lnTo>
                <a:cubicBezTo>
                  <a:pt x="368172" y="339575"/>
                  <a:pt x="1772" y="235881"/>
                  <a:pt x="0" y="28633"/>
                </a:cubicBezTo>
                <a:cubicBezTo>
                  <a:pt x="1997" y="152228"/>
                  <a:pt x="339453" y="179560"/>
                  <a:pt x="564421" y="171888"/>
                </a:cubicBezTo>
                <a:lnTo>
                  <a:pt x="650776" y="166746"/>
                </a:lnTo>
                <a:close/>
              </a:path>
            </a:pathLst>
          </a:custGeom>
          <a:solidFill>
            <a:schemeClr val="bg1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フリーフォーム 266"/>
          <p:cNvSpPr/>
          <p:nvPr/>
        </p:nvSpPr>
        <p:spPr>
          <a:xfrm rot="859333">
            <a:off x="10399170" y="3029260"/>
            <a:ext cx="1206273" cy="997323"/>
          </a:xfrm>
          <a:custGeom>
            <a:avLst/>
            <a:gdLst>
              <a:gd name="connsiteX0" fmla="*/ 1160554 w 1206273"/>
              <a:gd name="connsiteY0" fmla="*/ 0 h 997323"/>
              <a:gd name="connsiteX1" fmla="*/ 1206273 w 1206273"/>
              <a:gd name="connsiteY1" fmla="*/ 0 h 997323"/>
              <a:gd name="connsiteX2" fmla="*/ 1206273 w 1206273"/>
              <a:gd name="connsiteY2" fmla="*/ 701022 h 997323"/>
              <a:gd name="connsiteX3" fmla="*/ 1160554 w 1206273"/>
              <a:gd name="connsiteY3" fmla="*/ 701022 h 997323"/>
              <a:gd name="connsiteX4" fmla="*/ 1044498 w 1206273"/>
              <a:gd name="connsiteY4" fmla="*/ 29630 h 997323"/>
              <a:gd name="connsiteX5" fmla="*/ 1090216 w 1206273"/>
              <a:gd name="connsiteY5" fmla="*/ 29631 h 997323"/>
              <a:gd name="connsiteX6" fmla="*/ 1090217 w 1206273"/>
              <a:gd name="connsiteY6" fmla="*/ 730653 h 997323"/>
              <a:gd name="connsiteX7" fmla="*/ 1044498 w 1206273"/>
              <a:gd name="connsiteY7" fmla="*/ 730653 h 997323"/>
              <a:gd name="connsiteX8" fmla="*/ 928442 w 1206273"/>
              <a:gd name="connsiteY8" fmla="*/ 59261 h 997323"/>
              <a:gd name="connsiteX9" fmla="*/ 974161 w 1206273"/>
              <a:gd name="connsiteY9" fmla="*/ 59261 h 997323"/>
              <a:gd name="connsiteX10" fmla="*/ 974161 w 1206273"/>
              <a:gd name="connsiteY10" fmla="*/ 760283 h 997323"/>
              <a:gd name="connsiteX11" fmla="*/ 928442 w 1206273"/>
              <a:gd name="connsiteY11" fmla="*/ 760283 h 997323"/>
              <a:gd name="connsiteX12" fmla="*/ 812387 w 1206273"/>
              <a:gd name="connsiteY12" fmla="*/ 88891 h 997323"/>
              <a:gd name="connsiteX13" fmla="*/ 858106 w 1206273"/>
              <a:gd name="connsiteY13" fmla="*/ 88891 h 997323"/>
              <a:gd name="connsiteX14" fmla="*/ 858106 w 1206273"/>
              <a:gd name="connsiteY14" fmla="*/ 789913 h 997323"/>
              <a:gd name="connsiteX15" fmla="*/ 812387 w 1206273"/>
              <a:gd name="connsiteY15" fmla="*/ 789913 h 997323"/>
              <a:gd name="connsiteX16" fmla="*/ 696332 w 1206273"/>
              <a:gd name="connsiteY16" fmla="*/ 118521 h 997323"/>
              <a:gd name="connsiteX17" fmla="*/ 742051 w 1206273"/>
              <a:gd name="connsiteY17" fmla="*/ 118521 h 997323"/>
              <a:gd name="connsiteX18" fmla="*/ 742051 w 1206273"/>
              <a:gd name="connsiteY18" fmla="*/ 819543 h 997323"/>
              <a:gd name="connsiteX19" fmla="*/ 696332 w 1206273"/>
              <a:gd name="connsiteY19" fmla="*/ 819543 h 997323"/>
              <a:gd name="connsiteX20" fmla="*/ 580276 w 1206273"/>
              <a:gd name="connsiteY20" fmla="*/ 148151 h 997323"/>
              <a:gd name="connsiteX21" fmla="*/ 625995 w 1206273"/>
              <a:gd name="connsiteY21" fmla="*/ 148151 h 997323"/>
              <a:gd name="connsiteX22" fmla="*/ 625995 w 1206273"/>
              <a:gd name="connsiteY22" fmla="*/ 849173 h 997323"/>
              <a:gd name="connsiteX23" fmla="*/ 580277 w 1206273"/>
              <a:gd name="connsiteY23" fmla="*/ 849173 h 997323"/>
              <a:gd name="connsiteX24" fmla="*/ 464221 w 1206273"/>
              <a:gd name="connsiteY24" fmla="*/ 177781 h 997323"/>
              <a:gd name="connsiteX25" fmla="*/ 509940 w 1206273"/>
              <a:gd name="connsiteY25" fmla="*/ 177781 h 997323"/>
              <a:gd name="connsiteX26" fmla="*/ 509940 w 1206273"/>
              <a:gd name="connsiteY26" fmla="*/ 878803 h 997323"/>
              <a:gd name="connsiteX27" fmla="*/ 464221 w 1206273"/>
              <a:gd name="connsiteY27" fmla="*/ 878803 h 997323"/>
              <a:gd name="connsiteX28" fmla="*/ 348166 w 1206273"/>
              <a:gd name="connsiteY28" fmla="*/ 207411 h 997323"/>
              <a:gd name="connsiteX29" fmla="*/ 393885 w 1206273"/>
              <a:gd name="connsiteY29" fmla="*/ 207411 h 997323"/>
              <a:gd name="connsiteX30" fmla="*/ 393885 w 1206273"/>
              <a:gd name="connsiteY30" fmla="*/ 908433 h 997323"/>
              <a:gd name="connsiteX31" fmla="*/ 348166 w 1206273"/>
              <a:gd name="connsiteY31" fmla="*/ 908433 h 997323"/>
              <a:gd name="connsiteX32" fmla="*/ 232111 w 1206273"/>
              <a:gd name="connsiteY32" fmla="*/ 237041 h 997323"/>
              <a:gd name="connsiteX33" fmla="*/ 277829 w 1206273"/>
              <a:gd name="connsiteY33" fmla="*/ 237041 h 997323"/>
              <a:gd name="connsiteX34" fmla="*/ 277830 w 1206273"/>
              <a:gd name="connsiteY34" fmla="*/ 938063 h 997323"/>
              <a:gd name="connsiteX35" fmla="*/ 232111 w 1206273"/>
              <a:gd name="connsiteY35" fmla="*/ 938063 h 997323"/>
              <a:gd name="connsiteX36" fmla="*/ 116055 w 1206273"/>
              <a:gd name="connsiteY36" fmla="*/ 266671 h 997323"/>
              <a:gd name="connsiteX37" fmla="*/ 161774 w 1206273"/>
              <a:gd name="connsiteY37" fmla="*/ 266671 h 997323"/>
              <a:gd name="connsiteX38" fmla="*/ 161774 w 1206273"/>
              <a:gd name="connsiteY38" fmla="*/ 967693 h 997323"/>
              <a:gd name="connsiteX39" fmla="*/ 116055 w 1206273"/>
              <a:gd name="connsiteY39" fmla="*/ 967693 h 997323"/>
              <a:gd name="connsiteX40" fmla="*/ 0 w 1206273"/>
              <a:gd name="connsiteY40" fmla="*/ 296301 h 997323"/>
              <a:gd name="connsiteX41" fmla="*/ 45719 w 1206273"/>
              <a:gd name="connsiteY41" fmla="*/ 296301 h 997323"/>
              <a:gd name="connsiteX42" fmla="*/ 45719 w 1206273"/>
              <a:gd name="connsiteY42" fmla="*/ 997323 h 997323"/>
              <a:gd name="connsiteX43" fmla="*/ 0 w 1206273"/>
              <a:gd name="connsiteY43" fmla="*/ 997323 h 997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6273" h="997323">
                <a:moveTo>
                  <a:pt x="1160554" y="0"/>
                </a:moveTo>
                <a:lnTo>
                  <a:pt x="1206273" y="0"/>
                </a:lnTo>
                <a:lnTo>
                  <a:pt x="1206273" y="701022"/>
                </a:lnTo>
                <a:lnTo>
                  <a:pt x="1160554" y="701022"/>
                </a:lnTo>
                <a:close/>
                <a:moveTo>
                  <a:pt x="1044498" y="29630"/>
                </a:moveTo>
                <a:lnTo>
                  <a:pt x="1090216" y="29631"/>
                </a:lnTo>
                <a:lnTo>
                  <a:pt x="1090217" y="730653"/>
                </a:lnTo>
                <a:lnTo>
                  <a:pt x="1044498" y="730653"/>
                </a:lnTo>
                <a:close/>
                <a:moveTo>
                  <a:pt x="928442" y="59261"/>
                </a:moveTo>
                <a:lnTo>
                  <a:pt x="974161" y="59261"/>
                </a:lnTo>
                <a:lnTo>
                  <a:pt x="974161" y="760283"/>
                </a:lnTo>
                <a:lnTo>
                  <a:pt x="928442" y="760283"/>
                </a:lnTo>
                <a:close/>
                <a:moveTo>
                  <a:pt x="812387" y="88891"/>
                </a:moveTo>
                <a:lnTo>
                  <a:pt x="858106" y="88891"/>
                </a:lnTo>
                <a:lnTo>
                  <a:pt x="858106" y="789913"/>
                </a:lnTo>
                <a:lnTo>
                  <a:pt x="812387" y="789913"/>
                </a:lnTo>
                <a:close/>
                <a:moveTo>
                  <a:pt x="696332" y="118521"/>
                </a:moveTo>
                <a:lnTo>
                  <a:pt x="742051" y="118521"/>
                </a:lnTo>
                <a:lnTo>
                  <a:pt x="742051" y="819543"/>
                </a:lnTo>
                <a:lnTo>
                  <a:pt x="696332" y="819543"/>
                </a:lnTo>
                <a:close/>
                <a:moveTo>
                  <a:pt x="580276" y="148151"/>
                </a:moveTo>
                <a:lnTo>
                  <a:pt x="625995" y="148151"/>
                </a:lnTo>
                <a:lnTo>
                  <a:pt x="625995" y="849173"/>
                </a:lnTo>
                <a:lnTo>
                  <a:pt x="580277" y="849173"/>
                </a:lnTo>
                <a:close/>
                <a:moveTo>
                  <a:pt x="464221" y="177781"/>
                </a:moveTo>
                <a:lnTo>
                  <a:pt x="509940" y="177781"/>
                </a:lnTo>
                <a:lnTo>
                  <a:pt x="509940" y="878803"/>
                </a:lnTo>
                <a:lnTo>
                  <a:pt x="464221" y="878803"/>
                </a:lnTo>
                <a:close/>
                <a:moveTo>
                  <a:pt x="348166" y="207411"/>
                </a:moveTo>
                <a:lnTo>
                  <a:pt x="393885" y="207411"/>
                </a:lnTo>
                <a:lnTo>
                  <a:pt x="393885" y="908433"/>
                </a:lnTo>
                <a:lnTo>
                  <a:pt x="348166" y="908433"/>
                </a:lnTo>
                <a:close/>
                <a:moveTo>
                  <a:pt x="232111" y="237041"/>
                </a:moveTo>
                <a:lnTo>
                  <a:pt x="277829" y="237041"/>
                </a:lnTo>
                <a:lnTo>
                  <a:pt x="277830" y="938063"/>
                </a:lnTo>
                <a:lnTo>
                  <a:pt x="232111" y="938063"/>
                </a:lnTo>
                <a:close/>
                <a:moveTo>
                  <a:pt x="116055" y="266671"/>
                </a:moveTo>
                <a:lnTo>
                  <a:pt x="161774" y="266671"/>
                </a:lnTo>
                <a:lnTo>
                  <a:pt x="161774" y="967693"/>
                </a:lnTo>
                <a:lnTo>
                  <a:pt x="116055" y="967693"/>
                </a:lnTo>
                <a:close/>
                <a:moveTo>
                  <a:pt x="0" y="296301"/>
                </a:moveTo>
                <a:lnTo>
                  <a:pt x="45719" y="296301"/>
                </a:lnTo>
                <a:lnTo>
                  <a:pt x="45719" y="997323"/>
                </a:lnTo>
                <a:lnTo>
                  <a:pt x="0" y="99732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フリーフォーム 267"/>
          <p:cNvSpPr/>
          <p:nvPr/>
        </p:nvSpPr>
        <p:spPr>
          <a:xfrm rot="859333">
            <a:off x="10399170" y="2168694"/>
            <a:ext cx="1206273" cy="997323"/>
          </a:xfrm>
          <a:custGeom>
            <a:avLst/>
            <a:gdLst>
              <a:gd name="connsiteX0" fmla="*/ 1160554 w 1206273"/>
              <a:gd name="connsiteY0" fmla="*/ 0 h 997323"/>
              <a:gd name="connsiteX1" fmla="*/ 1206273 w 1206273"/>
              <a:gd name="connsiteY1" fmla="*/ 0 h 997323"/>
              <a:gd name="connsiteX2" fmla="*/ 1206273 w 1206273"/>
              <a:gd name="connsiteY2" fmla="*/ 701022 h 997323"/>
              <a:gd name="connsiteX3" fmla="*/ 1160554 w 1206273"/>
              <a:gd name="connsiteY3" fmla="*/ 701022 h 997323"/>
              <a:gd name="connsiteX4" fmla="*/ 1044498 w 1206273"/>
              <a:gd name="connsiteY4" fmla="*/ 29630 h 997323"/>
              <a:gd name="connsiteX5" fmla="*/ 1090216 w 1206273"/>
              <a:gd name="connsiteY5" fmla="*/ 29631 h 997323"/>
              <a:gd name="connsiteX6" fmla="*/ 1090217 w 1206273"/>
              <a:gd name="connsiteY6" fmla="*/ 730653 h 997323"/>
              <a:gd name="connsiteX7" fmla="*/ 1044498 w 1206273"/>
              <a:gd name="connsiteY7" fmla="*/ 730653 h 997323"/>
              <a:gd name="connsiteX8" fmla="*/ 928442 w 1206273"/>
              <a:gd name="connsiteY8" fmla="*/ 59261 h 997323"/>
              <a:gd name="connsiteX9" fmla="*/ 974161 w 1206273"/>
              <a:gd name="connsiteY9" fmla="*/ 59261 h 997323"/>
              <a:gd name="connsiteX10" fmla="*/ 974161 w 1206273"/>
              <a:gd name="connsiteY10" fmla="*/ 760283 h 997323"/>
              <a:gd name="connsiteX11" fmla="*/ 928442 w 1206273"/>
              <a:gd name="connsiteY11" fmla="*/ 760283 h 997323"/>
              <a:gd name="connsiteX12" fmla="*/ 812387 w 1206273"/>
              <a:gd name="connsiteY12" fmla="*/ 88891 h 997323"/>
              <a:gd name="connsiteX13" fmla="*/ 858106 w 1206273"/>
              <a:gd name="connsiteY13" fmla="*/ 88891 h 997323"/>
              <a:gd name="connsiteX14" fmla="*/ 858106 w 1206273"/>
              <a:gd name="connsiteY14" fmla="*/ 789913 h 997323"/>
              <a:gd name="connsiteX15" fmla="*/ 812387 w 1206273"/>
              <a:gd name="connsiteY15" fmla="*/ 789913 h 997323"/>
              <a:gd name="connsiteX16" fmla="*/ 696332 w 1206273"/>
              <a:gd name="connsiteY16" fmla="*/ 118521 h 997323"/>
              <a:gd name="connsiteX17" fmla="*/ 742051 w 1206273"/>
              <a:gd name="connsiteY17" fmla="*/ 118521 h 997323"/>
              <a:gd name="connsiteX18" fmla="*/ 742051 w 1206273"/>
              <a:gd name="connsiteY18" fmla="*/ 819543 h 997323"/>
              <a:gd name="connsiteX19" fmla="*/ 696332 w 1206273"/>
              <a:gd name="connsiteY19" fmla="*/ 819543 h 997323"/>
              <a:gd name="connsiteX20" fmla="*/ 580276 w 1206273"/>
              <a:gd name="connsiteY20" fmla="*/ 148151 h 997323"/>
              <a:gd name="connsiteX21" fmla="*/ 625995 w 1206273"/>
              <a:gd name="connsiteY21" fmla="*/ 148151 h 997323"/>
              <a:gd name="connsiteX22" fmla="*/ 625995 w 1206273"/>
              <a:gd name="connsiteY22" fmla="*/ 849173 h 997323"/>
              <a:gd name="connsiteX23" fmla="*/ 580277 w 1206273"/>
              <a:gd name="connsiteY23" fmla="*/ 849173 h 997323"/>
              <a:gd name="connsiteX24" fmla="*/ 464221 w 1206273"/>
              <a:gd name="connsiteY24" fmla="*/ 177781 h 997323"/>
              <a:gd name="connsiteX25" fmla="*/ 509940 w 1206273"/>
              <a:gd name="connsiteY25" fmla="*/ 177781 h 997323"/>
              <a:gd name="connsiteX26" fmla="*/ 509940 w 1206273"/>
              <a:gd name="connsiteY26" fmla="*/ 878803 h 997323"/>
              <a:gd name="connsiteX27" fmla="*/ 464221 w 1206273"/>
              <a:gd name="connsiteY27" fmla="*/ 878803 h 997323"/>
              <a:gd name="connsiteX28" fmla="*/ 348166 w 1206273"/>
              <a:gd name="connsiteY28" fmla="*/ 207411 h 997323"/>
              <a:gd name="connsiteX29" fmla="*/ 393885 w 1206273"/>
              <a:gd name="connsiteY29" fmla="*/ 207411 h 997323"/>
              <a:gd name="connsiteX30" fmla="*/ 393885 w 1206273"/>
              <a:gd name="connsiteY30" fmla="*/ 908433 h 997323"/>
              <a:gd name="connsiteX31" fmla="*/ 348166 w 1206273"/>
              <a:gd name="connsiteY31" fmla="*/ 908433 h 997323"/>
              <a:gd name="connsiteX32" fmla="*/ 232111 w 1206273"/>
              <a:gd name="connsiteY32" fmla="*/ 237041 h 997323"/>
              <a:gd name="connsiteX33" fmla="*/ 277829 w 1206273"/>
              <a:gd name="connsiteY33" fmla="*/ 237041 h 997323"/>
              <a:gd name="connsiteX34" fmla="*/ 277830 w 1206273"/>
              <a:gd name="connsiteY34" fmla="*/ 938063 h 997323"/>
              <a:gd name="connsiteX35" fmla="*/ 232111 w 1206273"/>
              <a:gd name="connsiteY35" fmla="*/ 938063 h 997323"/>
              <a:gd name="connsiteX36" fmla="*/ 116055 w 1206273"/>
              <a:gd name="connsiteY36" fmla="*/ 266671 h 997323"/>
              <a:gd name="connsiteX37" fmla="*/ 161774 w 1206273"/>
              <a:gd name="connsiteY37" fmla="*/ 266671 h 997323"/>
              <a:gd name="connsiteX38" fmla="*/ 161774 w 1206273"/>
              <a:gd name="connsiteY38" fmla="*/ 967693 h 997323"/>
              <a:gd name="connsiteX39" fmla="*/ 116055 w 1206273"/>
              <a:gd name="connsiteY39" fmla="*/ 967693 h 997323"/>
              <a:gd name="connsiteX40" fmla="*/ 0 w 1206273"/>
              <a:gd name="connsiteY40" fmla="*/ 296301 h 997323"/>
              <a:gd name="connsiteX41" fmla="*/ 45719 w 1206273"/>
              <a:gd name="connsiteY41" fmla="*/ 296301 h 997323"/>
              <a:gd name="connsiteX42" fmla="*/ 45719 w 1206273"/>
              <a:gd name="connsiteY42" fmla="*/ 997323 h 997323"/>
              <a:gd name="connsiteX43" fmla="*/ 0 w 1206273"/>
              <a:gd name="connsiteY43" fmla="*/ 997323 h 997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6273" h="997323">
                <a:moveTo>
                  <a:pt x="1160554" y="0"/>
                </a:moveTo>
                <a:lnTo>
                  <a:pt x="1206273" y="0"/>
                </a:lnTo>
                <a:lnTo>
                  <a:pt x="1206273" y="701022"/>
                </a:lnTo>
                <a:lnTo>
                  <a:pt x="1160554" y="701022"/>
                </a:lnTo>
                <a:close/>
                <a:moveTo>
                  <a:pt x="1044498" y="29630"/>
                </a:moveTo>
                <a:lnTo>
                  <a:pt x="1090216" y="29631"/>
                </a:lnTo>
                <a:lnTo>
                  <a:pt x="1090217" y="730653"/>
                </a:lnTo>
                <a:lnTo>
                  <a:pt x="1044498" y="730653"/>
                </a:lnTo>
                <a:close/>
                <a:moveTo>
                  <a:pt x="928442" y="59261"/>
                </a:moveTo>
                <a:lnTo>
                  <a:pt x="974161" y="59261"/>
                </a:lnTo>
                <a:lnTo>
                  <a:pt x="974161" y="760283"/>
                </a:lnTo>
                <a:lnTo>
                  <a:pt x="928442" y="760283"/>
                </a:lnTo>
                <a:close/>
                <a:moveTo>
                  <a:pt x="812387" y="88891"/>
                </a:moveTo>
                <a:lnTo>
                  <a:pt x="858106" y="88891"/>
                </a:lnTo>
                <a:lnTo>
                  <a:pt x="858106" y="789913"/>
                </a:lnTo>
                <a:lnTo>
                  <a:pt x="812387" y="789913"/>
                </a:lnTo>
                <a:close/>
                <a:moveTo>
                  <a:pt x="696332" y="118521"/>
                </a:moveTo>
                <a:lnTo>
                  <a:pt x="742051" y="118521"/>
                </a:lnTo>
                <a:lnTo>
                  <a:pt x="742051" y="819543"/>
                </a:lnTo>
                <a:lnTo>
                  <a:pt x="696332" y="819543"/>
                </a:lnTo>
                <a:close/>
                <a:moveTo>
                  <a:pt x="580276" y="148151"/>
                </a:moveTo>
                <a:lnTo>
                  <a:pt x="625995" y="148151"/>
                </a:lnTo>
                <a:lnTo>
                  <a:pt x="625995" y="849173"/>
                </a:lnTo>
                <a:lnTo>
                  <a:pt x="580277" y="849173"/>
                </a:lnTo>
                <a:close/>
                <a:moveTo>
                  <a:pt x="464221" y="177781"/>
                </a:moveTo>
                <a:lnTo>
                  <a:pt x="509940" y="177781"/>
                </a:lnTo>
                <a:lnTo>
                  <a:pt x="509940" y="878803"/>
                </a:lnTo>
                <a:lnTo>
                  <a:pt x="464221" y="878803"/>
                </a:lnTo>
                <a:close/>
                <a:moveTo>
                  <a:pt x="348166" y="207411"/>
                </a:moveTo>
                <a:lnTo>
                  <a:pt x="393885" y="207411"/>
                </a:lnTo>
                <a:lnTo>
                  <a:pt x="393885" y="908433"/>
                </a:lnTo>
                <a:lnTo>
                  <a:pt x="348166" y="908433"/>
                </a:lnTo>
                <a:close/>
                <a:moveTo>
                  <a:pt x="232111" y="237041"/>
                </a:moveTo>
                <a:lnTo>
                  <a:pt x="277829" y="237041"/>
                </a:lnTo>
                <a:lnTo>
                  <a:pt x="277830" y="938063"/>
                </a:lnTo>
                <a:lnTo>
                  <a:pt x="232111" y="938063"/>
                </a:lnTo>
                <a:close/>
                <a:moveTo>
                  <a:pt x="116055" y="266671"/>
                </a:moveTo>
                <a:lnTo>
                  <a:pt x="161774" y="266671"/>
                </a:lnTo>
                <a:lnTo>
                  <a:pt x="161774" y="967693"/>
                </a:lnTo>
                <a:lnTo>
                  <a:pt x="116055" y="967693"/>
                </a:lnTo>
                <a:close/>
                <a:moveTo>
                  <a:pt x="0" y="296301"/>
                </a:moveTo>
                <a:lnTo>
                  <a:pt x="45719" y="296301"/>
                </a:lnTo>
                <a:lnTo>
                  <a:pt x="45719" y="997323"/>
                </a:lnTo>
                <a:lnTo>
                  <a:pt x="0" y="99732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" name="フリーフォーム 269"/>
          <p:cNvSpPr/>
          <p:nvPr/>
        </p:nvSpPr>
        <p:spPr>
          <a:xfrm rot="859333">
            <a:off x="10888451" y="3573438"/>
            <a:ext cx="962239" cy="997323"/>
          </a:xfrm>
          <a:custGeom>
            <a:avLst/>
            <a:gdLst>
              <a:gd name="connsiteX0" fmla="*/ 1160554 w 1206273"/>
              <a:gd name="connsiteY0" fmla="*/ 0 h 997323"/>
              <a:gd name="connsiteX1" fmla="*/ 1206273 w 1206273"/>
              <a:gd name="connsiteY1" fmla="*/ 0 h 997323"/>
              <a:gd name="connsiteX2" fmla="*/ 1206273 w 1206273"/>
              <a:gd name="connsiteY2" fmla="*/ 701022 h 997323"/>
              <a:gd name="connsiteX3" fmla="*/ 1160554 w 1206273"/>
              <a:gd name="connsiteY3" fmla="*/ 701022 h 997323"/>
              <a:gd name="connsiteX4" fmla="*/ 1044498 w 1206273"/>
              <a:gd name="connsiteY4" fmla="*/ 29630 h 997323"/>
              <a:gd name="connsiteX5" fmla="*/ 1090216 w 1206273"/>
              <a:gd name="connsiteY5" fmla="*/ 29631 h 997323"/>
              <a:gd name="connsiteX6" fmla="*/ 1090217 w 1206273"/>
              <a:gd name="connsiteY6" fmla="*/ 730653 h 997323"/>
              <a:gd name="connsiteX7" fmla="*/ 1044498 w 1206273"/>
              <a:gd name="connsiteY7" fmla="*/ 730653 h 997323"/>
              <a:gd name="connsiteX8" fmla="*/ 928442 w 1206273"/>
              <a:gd name="connsiteY8" fmla="*/ 59261 h 997323"/>
              <a:gd name="connsiteX9" fmla="*/ 974161 w 1206273"/>
              <a:gd name="connsiteY9" fmla="*/ 59261 h 997323"/>
              <a:gd name="connsiteX10" fmla="*/ 974161 w 1206273"/>
              <a:gd name="connsiteY10" fmla="*/ 760283 h 997323"/>
              <a:gd name="connsiteX11" fmla="*/ 928442 w 1206273"/>
              <a:gd name="connsiteY11" fmla="*/ 760283 h 997323"/>
              <a:gd name="connsiteX12" fmla="*/ 812387 w 1206273"/>
              <a:gd name="connsiteY12" fmla="*/ 88891 h 997323"/>
              <a:gd name="connsiteX13" fmla="*/ 858106 w 1206273"/>
              <a:gd name="connsiteY13" fmla="*/ 88891 h 997323"/>
              <a:gd name="connsiteX14" fmla="*/ 858106 w 1206273"/>
              <a:gd name="connsiteY14" fmla="*/ 789913 h 997323"/>
              <a:gd name="connsiteX15" fmla="*/ 812387 w 1206273"/>
              <a:gd name="connsiteY15" fmla="*/ 789913 h 997323"/>
              <a:gd name="connsiteX16" fmla="*/ 696332 w 1206273"/>
              <a:gd name="connsiteY16" fmla="*/ 118521 h 997323"/>
              <a:gd name="connsiteX17" fmla="*/ 742051 w 1206273"/>
              <a:gd name="connsiteY17" fmla="*/ 118521 h 997323"/>
              <a:gd name="connsiteX18" fmla="*/ 742051 w 1206273"/>
              <a:gd name="connsiteY18" fmla="*/ 819543 h 997323"/>
              <a:gd name="connsiteX19" fmla="*/ 696332 w 1206273"/>
              <a:gd name="connsiteY19" fmla="*/ 819543 h 997323"/>
              <a:gd name="connsiteX20" fmla="*/ 580276 w 1206273"/>
              <a:gd name="connsiteY20" fmla="*/ 148151 h 997323"/>
              <a:gd name="connsiteX21" fmla="*/ 625995 w 1206273"/>
              <a:gd name="connsiteY21" fmla="*/ 148151 h 997323"/>
              <a:gd name="connsiteX22" fmla="*/ 625995 w 1206273"/>
              <a:gd name="connsiteY22" fmla="*/ 849173 h 997323"/>
              <a:gd name="connsiteX23" fmla="*/ 580277 w 1206273"/>
              <a:gd name="connsiteY23" fmla="*/ 849173 h 997323"/>
              <a:gd name="connsiteX24" fmla="*/ 464221 w 1206273"/>
              <a:gd name="connsiteY24" fmla="*/ 177781 h 997323"/>
              <a:gd name="connsiteX25" fmla="*/ 509940 w 1206273"/>
              <a:gd name="connsiteY25" fmla="*/ 177781 h 997323"/>
              <a:gd name="connsiteX26" fmla="*/ 509940 w 1206273"/>
              <a:gd name="connsiteY26" fmla="*/ 878803 h 997323"/>
              <a:gd name="connsiteX27" fmla="*/ 464221 w 1206273"/>
              <a:gd name="connsiteY27" fmla="*/ 878803 h 997323"/>
              <a:gd name="connsiteX28" fmla="*/ 348166 w 1206273"/>
              <a:gd name="connsiteY28" fmla="*/ 207411 h 997323"/>
              <a:gd name="connsiteX29" fmla="*/ 393885 w 1206273"/>
              <a:gd name="connsiteY29" fmla="*/ 207411 h 997323"/>
              <a:gd name="connsiteX30" fmla="*/ 393885 w 1206273"/>
              <a:gd name="connsiteY30" fmla="*/ 908433 h 997323"/>
              <a:gd name="connsiteX31" fmla="*/ 348166 w 1206273"/>
              <a:gd name="connsiteY31" fmla="*/ 908433 h 997323"/>
              <a:gd name="connsiteX32" fmla="*/ 232111 w 1206273"/>
              <a:gd name="connsiteY32" fmla="*/ 237041 h 997323"/>
              <a:gd name="connsiteX33" fmla="*/ 277829 w 1206273"/>
              <a:gd name="connsiteY33" fmla="*/ 237041 h 997323"/>
              <a:gd name="connsiteX34" fmla="*/ 277830 w 1206273"/>
              <a:gd name="connsiteY34" fmla="*/ 938063 h 997323"/>
              <a:gd name="connsiteX35" fmla="*/ 232111 w 1206273"/>
              <a:gd name="connsiteY35" fmla="*/ 938063 h 997323"/>
              <a:gd name="connsiteX36" fmla="*/ 116055 w 1206273"/>
              <a:gd name="connsiteY36" fmla="*/ 266671 h 997323"/>
              <a:gd name="connsiteX37" fmla="*/ 161774 w 1206273"/>
              <a:gd name="connsiteY37" fmla="*/ 266671 h 997323"/>
              <a:gd name="connsiteX38" fmla="*/ 161774 w 1206273"/>
              <a:gd name="connsiteY38" fmla="*/ 967693 h 997323"/>
              <a:gd name="connsiteX39" fmla="*/ 116055 w 1206273"/>
              <a:gd name="connsiteY39" fmla="*/ 967693 h 997323"/>
              <a:gd name="connsiteX40" fmla="*/ 0 w 1206273"/>
              <a:gd name="connsiteY40" fmla="*/ 296301 h 997323"/>
              <a:gd name="connsiteX41" fmla="*/ 45719 w 1206273"/>
              <a:gd name="connsiteY41" fmla="*/ 296301 h 997323"/>
              <a:gd name="connsiteX42" fmla="*/ 45719 w 1206273"/>
              <a:gd name="connsiteY42" fmla="*/ 997323 h 997323"/>
              <a:gd name="connsiteX43" fmla="*/ 0 w 1206273"/>
              <a:gd name="connsiteY43" fmla="*/ 997323 h 997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6273" h="997323">
                <a:moveTo>
                  <a:pt x="1160554" y="0"/>
                </a:moveTo>
                <a:lnTo>
                  <a:pt x="1206273" y="0"/>
                </a:lnTo>
                <a:lnTo>
                  <a:pt x="1206273" y="701022"/>
                </a:lnTo>
                <a:lnTo>
                  <a:pt x="1160554" y="701022"/>
                </a:lnTo>
                <a:close/>
                <a:moveTo>
                  <a:pt x="1044498" y="29630"/>
                </a:moveTo>
                <a:lnTo>
                  <a:pt x="1090216" y="29631"/>
                </a:lnTo>
                <a:lnTo>
                  <a:pt x="1090217" y="730653"/>
                </a:lnTo>
                <a:lnTo>
                  <a:pt x="1044498" y="730653"/>
                </a:lnTo>
                <a:close/>
                <a:moveTo>
                  <a:pt x="928442" y="59261"/>
                </a:moveTo>
                <a:lnTo>
                  <a:pt x="974161" y="59261"/>
                </a:lnTo>
                <a:lnTo>
                  <a:pt x="974161" y="760283"/>
                </a:lnTo>
                <a:lnTo>
                  <a:pt x="928442" y="760283"/>
                </a:lnTo>
                <a:close/>
                <a:moveTo>
                  <a:pt x="812387" y="88891"/>
                </a:moveTo>
                <a:lnTo>
                  <a:pt x="858106" y="88891"/>
                </a:lnTo>
                <a:lnTo>
                  <a:pt x="858106" y="789913"/>
                </a:lnTo>
                <a:lnTo>
                  <a:pt x="812387" y="789913"/>
                </a:lnTo>
                <a:close/>
                <a:moveTo>
                  <a:pt x="696332" y="118521"/>
                </a:moveTo>
                <a:lnTo>
                  <a:pt x="742051" y="118521"/>
                </a:lnTo>
                <a:lnTo>
                  <a:pt x="742051" y="819543"/>
                </a:lnTo>
                <a:lnTo>
                  <a:pt x="696332" y="819543"/>
                </a:lnTo>
                <a:close/>
                <a:moveTo>
                  <a:pt x="580276" y="148151"/>
                </a:moveTo>
                <a:lnTo>
                  <a:pt x="625995" y="148151"/>
                </a:lnTo>
                <a:lnTo>
                  <a:pt x="625995" y="849173"/>
                </a:lnTo>
                <a:lnTo>
                  <a:pt x="580277" y="849173"/>
                </a:lnTo>
                <a:close/>
                <a:moveTo>
                  <a:pt x="464221" y="177781"/>
                </a:moveTo>
                <a:lnTo>
                  <a:pt x="509940" y="177781"/>
                </a:lnTo>
                <a:lnTo>
                  <a:pt x="509940" y="878803"/>
                </a:lnTo>
                <a:lnTo>
                  <a:pt x="464221" y="878803"/>
                </a:lnTo>
                <a:close/>
                <a:moveTo>
                  <a:pt x="348166" y="207411"/>
                </a:moveTo>
                <a:lnTo>
                  <a:pt x="393885" y="207411"/>
                </a:lnTo>
                <a:lnTo>
                  <a:pt x="393885" y="908433"/>
                </a:lnTo>
                <a:lnTo>
                  <a:pt x="348166" y="908433"/>
                </a:lnTo>
                <a:close/>
                <a:moveTo>
                  <a:pt x="232111" y="237041"/>
                </a:moveTo>
                <a:lnTo>
                  <a:pt x="277829" y="237041"/>
                </a:lnTo>
                <a:lnTo>
                  <a:pt x="277830" y="938063"/>
                </a:lnTo>
                <a:lnTo>
                  <a:pt x="232111" y="938063"/>
                </a:lnTo>
                <a:close/>
                <a:moveTo>
                  <a:pt x="116055" y="266671"/>
                </a:moveTo>
                <a:lnTo>
                  <a:pt x="161774" y="266671"/>
                </a:lnTo>
                <a:lnTo>
                  <a:pt x="161774" y="967693"/>
                </a:lnTo>
                <a:lnTo>
                  <a:pt x="116055" y="967693"/>
                </a:lnTo>
                <a:close/>
                <a:moveTo>
                  <a:pt x="0" y="296301"/>
                </a:moveTo>
                <a:lnTo>
                  <a:pt x="45719" y="296301"/>
                </a:lnTo>
                <a:lnTo>
                  <a:pt x="45719" y="997323"/>
                </a:lnTo>
                <a:lnTo>
                  <a:pt x="0" y="99732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8" name="グループ化 277"/>
          <p:cNvGrpSpPr/>
          <p:nvPr/>
        </p:nvGrpSpPr>
        <p:grpSpPr>
          <a:xfrm>
            <a:off x="3917560" y="1391404"/>
            <a:ext cx="355394" cy="281791"/>
            <a:chOff x="3917560" y="1391404"/>
            <a:chExt cx="355394" cy="281791"/>
          </a:xfrm>
        </p:grpSpPr>
        <p:sp>
          <p:nvSpPr>
            <p:cNvPr id="248" name="フリーフォーム 247"/>
            <p:cNvSpPr/>
            <p:nvPr/>
          </p:nvSpPr>
          <p:spPr>
            <a:xfrm>
              <a:off x="3917560" y="1488384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3" name="フリーフォーム 272"/>
            <p:cNvSpPr/>
            <p:nvPr/>
          </p:nvSpPr>
          <p:spPr>
            <a:xfrm flipV="1">
              <a:off x="3925835" y="1391617"/>
              <a:ext cx="207486" cy="89928"/>
            </a:xfrm>
            <a:custGeom>
              <a:avLst/>
              <a:gdLst>
                <a:gd name="connsiteX0" fmla="*/ 620174 w 627611"/>
                <a:gd name="connsiteY0" fmla="*/ 120791 h 258852"/>
                <a:gd name="connsiteX1" fmla="*/ 627611 w 627611"/>
                <a:gd name="connsiteY1" fmla="*/ 87361 h 258852"/>
                <a:gd name="connsiteX2" fmla="*/ 611878 w 627611"/>
                <a:gd name="connsiteY2" fmla="*/ 88298 h 258852"/>
                <a:gd name="connsiteX3" fmla="*/ 77808 w 627611"/>
                <a:gd name="connsiteY3" fmla="*/ 122896 h 258852"/>
                <a:gd name="connsiteX4" fmla="*/ 55518 w 627611"/>
                <a:gd name="connsiteY4" fmla="*/ 35588 h 258852"/>
                <a:gd name="connsiteX5" fmla="*/ 48386 w 627611"/>
                <a:gd name="connsiteY5" fmla="*/ 33152 h 258852"/>
                <a:gd name="connsiteX6" fmla="*/ 0 w 627611"/>
                <a:gd name="connsiteY6" fmla="*/ 0 h 258852"/>
                <a:gd name="connsiteX7" fmla="*/ 15547 w 627611"/>
                <a:gd name="connsiteY7" fmla="*/ 60897 h 258852"/>
                <a:gd name="connsiteX8" fmla="*/ 41536 w 627611"/>
                <a:gd name="connsiteY8" fmla="*/ 96362 h 258852"/>
                <a:gd name="connsiteX9" fmla="*/ 213576 w 627611"/>
                <a:gd name="connsiteY9" fmla="*/ 193007 h 258852"/>
                <a:gd name="connsiteX10" fmla="*/ 182311 w 627611"/>
                <a:gd name="connsiteY10" fmla="*/ 70546 h 258852"/>
                <a:gd name="connsiteX11" fmla="*/ 133507 w 627611"/>
                <a:gd name="connsiteY11" fmla="*/ 61261 h 258852"/>
                <a:gd name="connsiteX12" fmla="*/ 161514 w 627611"/>
                <a:gd name="connsiteY12" fmla="*/ 170957 h 258852"/>
                <a:gd name="connsiteX13" fmla="*/ 202161 w 627611"/>
                <a:gd name="connsiteY13" fmla="*/ 189548 h 258852"/>
                <a:gd name="connsiteX14" fmla="*/ 340232 w 627611"/>
                <a:gd name="connsiteY14" fmla="*/ 227435 h 258852"/>
                <a:gd name="connsiteX15" fmla="*/ 304280 w 627611"/>
                <a:gd name="connsiteY15" fmla="*/ 86619 h 258852"/>
                <a:gd name="connsiteX16" fmla="*/ 256606 w 627611"/>
                <a:gd name="connsiteY16" fmla="*/ 81754 h 258852"/>
                <a:gd name="connsiteX17" fmla="*/ 291000 w 627611"/>
                <a:gd name="connsiteY17" fmla="*/ 216471 h 258852"/>
                <a:gd name="connsiteX18" fmla="*/ 300854 w 627611"/>
                <a:gd name="connsiteY18" fmla="*/ 219457 h 258852"/>
                <a:gd name="connsiteX19" fmla="*/ 463344 w 627611"/>
                <a:gd name="connsiteY19" fmla="*/ 247981 h 258852"/>
                <a:gd name="connsiteX20" fmla="*/ 423783 w 627611"/>
                <a:gd name="connsiteY20" fmla="*/ 93026 h 258852"/>
                <a:gd name="connsiteX21" fmla="*/ 376862 w 627611"/>
                <a:gd name="connsiteY21" fmla="*/ 91117 h 258852"/>
                <a:gd name="connsiteX22" fmla="*/ 415317 w 627611"/>
                <a:gd name="connsiteY22" fmla="*/ 241738 h 258852"/>
                <a:gd name="connsiteX23" fmla="*/ 583987 w 627611"/>
                <a:gd name="connsiteY23" fmla="*/ 258852 h 258852"/>
                <a:gd name="connsiteX24" fmla="*/ 541512 w 627611"/>
                <a:gd name="connsiteY24" fmla="*/ 92487 h 258852"/>
                <a:gd name="connsiteX25" fmla="*/ 539389 w 627611"/>
                <a:gd name="connsiteY25" fmla="*/ 92614 h 258852"/>
                <a:gd name="connsiteX26" fmla="*/ 495219 w 627611"/>
                <a:gd name="connsiteY26" fmla="*/ 93032 h 258852"/>
                <a:gd name="connsiteX27" fmla="*/ 536687 w 627611"/>
                <a:gd name="connsiteY27" fmla="*/ 255453 h 25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7611" h="258852">
                  <a:moveTo>
                    <a:pt x="620174" y="120791"/>
                  </a:moveTo>
                  <a:lnTo>
                    <a:pt x="627611" y="87361"/>
                  </a:lnTo>
                  <a:lnTo>
                    <a:pt x="611878" y="88298"/>
                  </a:lnTo>
                  <a:close/>
                  <a:moveTo>
                    <a:pt x="77808" y="122896"/>
                  </a:moveTo>
                  <a:lnTo>
                    <a:pt x="55518" y="35588"/>
                  </a:lnTo>
                  <a:lnTo>
                    <a:pt x="48386" y="33152"/>
                  </a:lnTo>
                  <a:lnTo>
                    <a:pt x="0" y="0"/>
                  </a:lnTo>
                  <a:lnTo>
                    <a:pt x="15547" y="60897"/>
                  </a:lnTo>
                  <a:lnTo>
                    <a:pt x="41536" y="96362"/>
                  </a:lnTo>
                  <a:close/>
                  <a:moveTo>
                    <a:pt x="213576" y="193007"/>
                  </a:moveTo>
                  <a:lnTo>
                    <a:pt x="182311" y="70546"/>
                  </a:lnTo>
                  <a:lnTo>
                    <a:pt x="133507" y="61261"/>
                  </a:lnTo>
                  <a:lnTo>
                    <a:pt x="161514" y="170957"/>
                  </a:lnTo>
                  <a:lnTo>
                    <a:pt x="202161" y="189548"/>
                  </a:lnTo>
                  <a:close/>
                  <a:moveTo>
                    <a:pt x="340232" y="227435"/>
                  </a:moveTo>
                  <a:lnTo>
                    <a:pt x="304280" y="86619"/>
                  </a:lnTo>
                  <a:lnTo>
                    <a:pt x="256606" y="81754"/>
                  </a:lnTo>
                  <a:lnTo>
                    <a:pt x="291000" y="216471"/>
                  </a:lnTo>
                  <a:lnTo>
                    <a:pt x="300854" y="219457"/>
                  </a:lnTo>
                  <a:close/>
                  <a:moveTo>
                    <a:pt x="463344" y="247981"/>
                  </a:moveTo>
                  <a:lnTo>
                    <a:pt x="423783" y="93026"/>
                  </a:lnTo>
                  <a:lnTo>
                    <a:pt x="376862" y="91117"/>
                  </a:lnTo>
                  <a:lnTo>
                    <a:pt x="415317" y="241738"/>
                  </a:lnTo>
                  <a:close/>
                  <a:moveTo>
                    <a:pt x="583987" y="258852"/>
                  </a:moveTo>
                  <a:lnTo>
                    <a:pt x="541512" y="92487"/>
                  </a:lnTo>
                  <a:lnTo>
                    <a:pt x="539389" y="92614"/>
                  </a:lnTo>
                  <a:lnTo>
                    <a:pt x="495219" y="93032"/>
                  </a:lnTo>
                  <a:lnTo>
                    <a:pt x="536687" y="255453"/>
                  </a:lnTo>
                  <a:close/>
                </a:path>
              </a:pathLst>
            </a:custGeom>
            <a:solidFill>
              <a:srgbClr val="C0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7" name="二等辺三角形 166"/>
            <p:cNvSpPr/>
            <p:nvPr/>
          </p:nvSpPr>
          <p:spPr>
            <a:xfrm flipV="1">
              <a:off x="3917560" y="1391404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3" name="グループ化 282"/>
          <p:cNvGrpSpPr/>
          <p:nvPr/>
        </p:nvGrpSpPr>
        <p:grpSpPr>
          <a:xfrm>
            <a:off x="5396713" y="1391404"/>
            <a:ext cx="355394" cy="281791"/>
            <a:chOff x="3917560" y="1391404"/>
            <a:chExt cx="355394" cy="281791"/>
          </a:xfrm>
        </p:grpSpPr>
        <p:sp>
          <p:nvSpPr>
            <p:cNvPr id="284" name="フリーフォーム 283"/>
            <p:cNvSpPr/>
            <p:nvPr/>
          </p:nvSpPr>
          <p:spPr>
            <a:xfrm>
              <a:off x="3917560" y="1488384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5" name="フリーフォーム 284"/>
            <p:cNvSpPr/>
            <p:nvPr/>
          </p:nvSpPr>
          <p:spPr>
            <a:xfrm flipV="1">
              <a:off x="3925835" y="1391617"/>
              <a:ext cx="207486" cy="89928"/>
            </a:xfrm>
            <a:custGeom>
              <a:avLst/>
              <a:gdLst>
                <a:gd name="connsiteX0" fmla="*/ 620174 w 627611"/>
                <a:gd name="connsiteY0" fmla="*/ 120791 h 258852"/>
                <a:gd name="connsiteX1" fmla="*/ 627611 w 627611"/>
                <a:gd name="connsiteY1" fmla="*/ 87361 h 258852"/>
                <a:gd name="connsiteX2" fmla="*/ 611878 w 627611"/>
                <a:gd name="connsiteY2" fmla="*/ 88298 h 258852"/>
                <a:gd name="connsiteX3" fmla="*/ 77808 w 627611"/>
                <a:gd name="connsiteY3" fmla="*/ 122896 h 258852"/>
                <a:gd name="connsiteX4" fmla="*/ 55518 w 627611"/>
                <a:gd name="connsiteY4" fmla="*/ 35588 h 258852"/>
                <a:gd name="connsiteX5" fmla="*/ 48386 w 627611"/>
                <a:gd name="connsiteY5" fmla="*/ 33152 h 258852"/>
                <a:gd name="connsiteX6" fmla="*/ 0 w 627611"/>
                <a:gd name="connsiteY6" fmla="*/ 0 h 258852"/>
                <a:gd name="connsiteX7" fmla="*/ 15547 w 627611"/>
                <a:gd name="connsiteY7" fmla="*/ 60897 h 258852"/>
                <a:gd name="connsiteX8" fmla="*/ 41536 w 627611"/>
                <a:gd name="connsiteY8" fmla="*/ 96362 h 258852"/>
                <a:gd name="connsiteX9" fmla="*/ 213576 w 627611"/>
                <a:gd name="connsiteY9" fmla="*/ 193007 h 258852"/>
                <a:gd name="connsiteX10" fmla="*/ 182311 w 627611"/>
                <a:gd name="connsiteY10" fmla="*/ 70546 h 258852"/>
                <a:gd name="connsiteX11" fmla="*/ 133507 w 627611"/>
                <a:gd name="connsiteY11" fmla="*/ 61261 h 258852"/>
                <a:gd name="connsiteX12" fmla="*/ 161514 w 627611"/>
                <a:gd name="connsiteY12" fmla="*/ 170957 h 258852"/>
                <a:gd name="connsiteX13" fmla="*/ 202161 w 627611"/>
                <a:gd name="connsiteY13" fmla="*/ 189548 h 258852"/>
                <a:gd name="connsiteX14" fmla="*/ 340232 w 627611"/>
                <a:gd name="connsiteY14" fmla="*/ 227435 h 258852"/>
                <a:gd name="connsiteX15" fmla="*/ 304280 w 627611"/>
                <a:gd name="connsiteY15" fmla="*/ 86619 h 258852"/>
                <a:gd name="connsiteX16" fmla="*/ 256606 w 627611"/>
                <a:gd name="connsiteY16" fmla="*/ 81754 h 258852"/>
                <a:gd name="connsiteX17" fmla="*/ 291000 w 627611"/>
                <a:gd name="connsiteY17" fmla="*/ 216471 h 258852"/>
                <a:gd name="connsiteX18" fmla="*/ 300854 w 627611"/>
                <a:gd name="connsiteY18" fmla="*/ 219457 h 258852"/>
                <a:gd name="connsiteX19" fmla="*/ 463344 w 627611"/>
                <a:gd name="connsiteY19" fmla="*/ 247981 h 258852"/>
                <a:gd name="connsiteX20" fmla="*/ 423783 w 627611"/>
                <a:gd name="connsiteY20" fmla="*/ 93026 h 258852"/>
                <a:gd name="connsiteX21" fmla="*/ 376862 w 627611"/>
                <a:gd name="connsiteY21" fmla="*/ 91117 h 258852"/>
                <a:gd name="connsiteX22" fmla="*/ 415317 w 627611"/>
                <a:gd name="connsiteY22" fmla="*/ 241738 h 258852"/>
                <a:gd name="connsiteX23" fmla="*/ 583987 w 627611"/>
                <a:gd name="connsiteY23" fmla="*/ 258852 h 258852"/>
                <a:gd name="connsiteX24" fmla="*/ 541512 w 627611"/>
                <a:gd name="connsiteY24" fmla="*/ 92487 h 258852"/>
                <a:gd name="connsiteX25" fmla="*/ 539389 w 627611"/>
                <a:gd name="connsiteY25" fmla="*/ 92614 h 258852"/>
                <a:gd name="connsiteX26" fmla="*/ 495219 w 627611"/>
                <a:gd name="connsiteY26" fmla="*/ 93032 h 258852"/>
                <a:gd name="connsiteX27" fmla="*/ 536687 w 627611"/>
                <a:gd name="connsiteY27" fmla="*/ 255453 h 25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7611" h="258852">
                  <a:moveTo>
                    <a:pt x="620174" y="120791"/>
                  </a:moveTo>
                  <a:lnTo>
                    <a:pt x="627611" y="87361"/>
                  </a:lnTo>
                  <a:lnTo>
                    <a:pt x="611878" y="88298"/>
                  </a:lnTo>
                  <a:close/>
                  <a:moveTo>
                    <a:pt x="77808" y="122896"/>
                  </a:moveTo>
                  <a:lnTo>
                    <a:pt x="55518" y="35588"/>
                  </a:lnTo>
                  <a:lnTo>
                    <a:pt x="48386" y="33152"/>
                  </a:lnTo>
                  <a:lnTo>
                    <a:pt x="0" y="0"/>
                  </a:lnTo>
                  <a:lnTo>
                    <a:pt x="15547" y="60897"/>
                  </a:lnTo>
                  <a:lnTo>
                    <a:pt x="41536" y="96362"/>
                  </a:lnTo>
                  <a:close/>
                  <a:moveTo>
                    <a:pt x="213576" y="193007"/>
                  </a:moveTo>
                  <a:lnTo>
                    <a:pt x="182311" y="70546"/>
                  </a:lnTo>
                  <a:lnTo>
                    <a:pt x="133507" y="61261"/>
                  </a:lnTo>
                  <a:lnTo>
                    <a:pt x="161514" y="170957"/>
                  </a:lnTo>
                  <a:lnTo>
                    <a:pt x="202161" y="189548"/>
                  </a:lnTo>
                  <a:close/>
                  <a:moveTo>
                    <a:pt x="340232" y="227435"/>
                  </a:moveTo>
                  <a:lnTo>
                    <a:pt x="304280" y="86619"/>
                  </a:lnTo>
                  <a:lnTo>
                    <a:pt x="256606" y="81754"/>
                  </a:lnTo>
                  <a:lnTo>
                    <a:pt x="291000" y="216471"/>
                  </a:lnTo>
                  <a:lnTo>
                    <a:pt x="300854" y="219457"/>
                  </a:lnTo>
                  <a:close/>
                  <a:moveTo>
                    <a:pt x="463344" y="247981"/>
                  </a:moveTo>
                  <a:lnTo>
                    <a:pt x="423783" y="93026"/>
                  </a:lnTo>
                  <a:lnTo>
                    <a:pt x="376862" y="91117"/>
                  </a:lnTo>
                  <a:lnTo>
                    <a:pt x="415317" y="241738"/>
                  </a:lnTo>
                  <a:close/>
                  <a:moveTo>
                    <a:pt x="583987" y="258852"/>
                  </a:moveTo>
                  <a:lnTo>
                    <a:pt x="541512" y="92487"/>
                  </a:lnTo>
                  <a:lnTo>
                    <a:pt x="539389" y="92614"/>
                  </a:lnTo>
                  <a:lnTo>
                    <a:pt x="495219" y="93032"/>
                  </a:lnTo>
                  <a:lnTo>
                    <a:pt x="536687" y="255453"/>
                  </a:lnTo>
                  <a:close/>
                </a:path>
              </a:pathLst>
            </a:custGeom>
            <a:solidFill>
              <a:srgbClr val="C0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6" name="二等辺三角形 166"/>
            <p:cNvSpPr/>
            <p:nvPr/>
          </p:nvSpPr>
          <p:spPr>
            <a:xfrm flipV="1">
              <a:off x="3917560" y="1391404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7" name="グループ化 286"/>
          <p:cNvGrpSpPr/>
          <p:nvPr/>
        </p:nvGrpSpPr>
        <p:grpSpPr>
          <a:xfrm>
            <a:off x="9759372" y="4566906"/>
            <a:ext cx="1795338" cy="1388124"/>
            <a:chOff x="4341209" y="1324586"/>
            <a:chExt cx="364456" cy="281791"/>
          </a:xfrm>
        </p:grpSpPr>
        <p:sp>
          <p:nvSpPr>
            <p:cNvPr id="288" name="二等辺三角形 166"/>
            <p:cNvSpPr/>
            <p:nvPr/>
          </p:nvSpPr>
          <p:spPr>
            <a:xfrm flipH="1">
              <a:off x="4480843" y="1498721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9" name="フリーフォーム 288"/>
            <p:cNvSpPr/>
            <p:nvPr/>
          </p:nvSpPr>
          <p:spPr>
            <a:xfrm rot="859333">
              <a:off x="4362499" y="1362523"/>
              <a:ext cx="343166" cy="154108"/>
            </a:xfrm>
            <a:custGeom>
              <a:avLst/>
              <a:gdLst>
                <a:gd name="connsiteX0" fmla="*/ 456815 w 1038022"/>
                <a:gd name="connsiteY0" fmla="*/ 432367 h 443591"/>
                <a:gd name="connsiteX1" fmla="*/ 463615 w 1038022"/>
                <a:gd name="connsiteY1" fmla="*/ 443591 h 443591"/>
                <a:gd name="connsiteX2" fmla="*/ 456814 w 1038022"/>
                <a:gd name="connsiteY2" fmla="*/ 442864 h 443591"/>
                <a:gd name="connsiteX3" fmla="*/ 1027833 w 1038022"/>
                <a:gd name="connsiteY3" fmla="*/ 247650 h 443591"/>
                <a:gd name="connsiteX4" fmla="*/ 1038022 w 1038022"/>
                <a:gd name="connsiteY4" fmla="*/ 267388 h 443591"/>
                <a:gd name="connsiteX5" fmla="*/ 1027832 w 1038022"/>
                <a:gd name="connsiteY5" fmla="*/ 252682 h 443591"/>
                <a:gd name="connsiteX6" fmla="*/ 913629 w 1038022"/>
                <a:gd name="connsiteY6" fmla="*/ 137387 h 443591"/>
                <a:gd name="connsiteX7" fmla="*/ 944262 w 1038022"/>
                <a:gd name="connsiteY7" fmla="*/ 150943 h 443591"/>
                <a:gd name="connsiteX8" fmla="*/ 958618 w 1038022"/>
                <a:gd name="connsiteY8" fmla="*/ 163015 h 443591"/>
                <a:gd name="connsiteX9" fmla="*/ 958617 w 1038022"/>
                <a:gd name="connsiteY9" fmla="*/ 207597 h 443591"/>
                <a:gd name="connsiteX10" fmla="*/ 913629 w 1038022"/>
                <a:gd name="connsiteY10" fmla="*/ 201088 h 443591"/>
                <a:gd name="connsiteX11" fmla="*/ 799424 w 1038022"/>
                <a:gd name="connsiteY11" fmla="*/ 100851 h 443591"/>
                <a:gd name="connsiteX12" fmla="*/ 844414 w 1038022"/>
                <a:gd name="connsiteY12" fmla="*/ 111185 h 443591"/>
                <a:gd name="connsiteX13" fmla="*/ 844413 w 1038022"/>
                <a:gd name="connsiteY13" fmla="*/ 199130 h 443591"/>
                <a:gd name="connsiteX14" fmla="*/ 815702 w 1038022"/>
                <a:gd name="connsiteY14" fmla="*/ 199419 h 443591"/>
                <a:gd name="connsiteX15" fmla="*/ 799423 w 1038022"/>
                <a:gd name="connsiteY15" fmla="*/ 201675 h 443591"/>
                <a:gd name="connsiteX16" fmla="*/ 685221 w 1038022"/>
                <a:gd name="connsiteY16" fmla="*/ 86709 h 443591"/>
                <a:gd name="connsiteX17" fmla="*/ 730210 w 1038022"/>
                <a:gd name="connsiteY17" fmla="*/ 90785 h 443591"/>
                <a:gd name="connsiteX18" fmla="*/ 730211 w 1038022"/>
                <a:gd name="connsiteY18" fmla="*/ 211265 h 443591"/>
                <a:gd name="connsiteX19" fmla="*/ 685220 w 1038022"/>
                <a:gd name="connsiteY19" fmla="*/ 217499 h 443591"/>
                <a:gd name="connsiteX20" fmla="*/ 44989 w 1038022"/>
                <a:gd name="connsiteY20" fmla="*/ 223177 h 443591"/>
                <a:gd name="connsiteX21" fmla="*/ 44989 w 1038022"/>
                <a:gd name="connsiteY21" fmla="*/ 398838 h 443591"/>
                <a:gd name="connsiteX22" fmla="*/ 0 w 1038022"/>
                <a:gd name="connsiteY22" fmla="*/ 394028 h 443591"/>
                <a:gd name="connsiteX23" fmla="*/ 0 w 1038022"/>
                <a:gd name="connsiteY23" fmla="*/ 311094 h 443591"/>
                <a:gd name="connsiteX24" fmla="*/ 571017 w 1038022"/>
                <a:gd name="connsiteY24" fmla="*/ 86872 h 443591"/>
                <a:gd name="connsiteX25" fmla="*/ 616007 w 1038022"/>
                <a:gd name="connsiteY25" fmla="*/ 86200 h 443591"/>
                <a:gd name="connsiteX26" fmla="*/ 616007 w 1038022"/>
                <a:gd name="connsiteY26" fmla="*/ 228928 h 443591"/>
                <a:gd name="connsiteX27" fmla="*/ 571017 w 1038022"/>
                <a:gd name="connsiteY27" fmla="*/ 239953 h 443591"/>
                <a:gd name="connsiteX28" fmla="*/ 456813 w 1038022"/>
                <a:gd name="connsiteY28" fmla="*/ 99370 h 443591"/>
                <a:gd name="connsiteX29" fmla="*/ 464398 w 1038022"/>
                <a:gd name="connsiteY29" fmla="*/ 97844 h 443591"/>
                <a:gd name="connsiteX30" fmla="*/ 501802 w 1038022"/>
                <a:gd name="connsiteY30" fmla="*/ 93838 h 443591"/>
                <a:gd name="connsiteX31" fmla="*/ 501803 w 1038022"/>
                <a:gd name="connsiteY31" fmla="*/ 256913 h 443591"/>
                <a:gd name="connsiteX32" fmla="*/ 456814 w 1038022"/>
                <a:gd name="connsiteY32" fmla="*/ 267937 h 443591"/>
                <a:gd name="connsiteX33" fmla="*/ 370860 w 1038022"/>
                <a:gd name="connsiteY33" fmla="*/ 116661 h 443591"/>
                <a:gd name="connsiteX34" fmla="*/ 387600 w 1038022"/>
                <a:gd name="connsiteY34" fmla="*/ 113294 h 443591"/>
                <a:gd name="connsiteX35" fmla="*/ 387599 w 1038022"/>
                <a:gd name="connsiteY35" fmla="*/ 289984 h 443591"/>
                <a:gd name="connsiteX36" fmla="*/ 373306 w 1038022"/>
                <a:gd name="connsiteY36" fmla="*/ 294553 h 443591"/>
                <a:gd name="connsiteX37" fmla="*/ 387600 w 1038022"/>
                <a:gd name="connsiteY37" fmla="*/ 318141 h 443591"/>
                <a:gd name="connsiteX38" fmla="*/ 387600 w 1038022"/>
                <a:gd name="connsiteY38" fmla="*/ 435465 h 443591"/>
                <a:gd name="connsiteX39" fmla="*/ 342610 w 1038022"/>
                <a:gd name="connsiteY39" fmla="*/ 430655 h 443591"/>
                <a:gd name="connsiteX40" fmla="*/ 342610 w 1038022"/>
                <a:gd name="connsiteY40" fmla="*/ 125916 h 443591"/>
                <a:gd name="connsiteX41" fmla="*/ 228407 w 1038022"/>
                <a:gd name="connsiteY41" fmla="*/ 55421 h 443591"/>
                <a:gd name="connsiteX42" fmla="*/ 273396 w 1038022"/>
                <a:gd name="connsiteY42" fmla="*/ 129668 h 443591"/>
                <a:gd name="connsiteX43" fmla="*/ 273396 w 1038022"/>
                <a:gd name="connsiteY43" fmla="*/ 423256 h 443591"/>
                <a:gd name="connsiteX44" fmla="*/ 228407 w 1038022"/>
                <a:gd name="connsiteY44" fmla="*/ 418446 h 443591"/>
                <a:gd name="connsiteX45" fmla="*/ 159193 w 1038022"/>
                <a:gd name="connsiteY45" fmla="*/ 0 h 443591"/>
                <a:gd name="connsiteX46" fmla="*/ 159192 w 1038022"/>
                <a:gd name="connsiteY46" fmla="*/ 411047 h 443591"/>
                <a:gd name="connsiteX47" fmla="*/ 114203 w 1038022"/>
                <a:gd name="connsiteY47" fmla="*/ 406237 h 443591"/>
                <a:gd name="connsiteX48" fmla="*/ 114203 w 1038022"/>
                <a:gd name="connsiteY48" fmla="*/ 87918 h 44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38022" h="443591">
                  <a:moveTo>
                    <a:pt x="456815" y="432367"/>
                  </a:moveTo>
                  <a:lnTo>
                    <a:pt x="463615" y="443591"/>
                  </a:lnTo>
                  <a:lnTo>
                    <a:pt x="456814" y="442864"/>
                  </a:lnTo>
                  <a:close/>
                  <a:moveTo>
                    <a:pt x="1027833" y="247650"/>
                  </a:moveTo>
                  <a:lnTo>
                    <a:pt x="1038022" y="267388"/>
                  </a:lnTo>
                  <a:lnTo>
                    <a:pt x="1027832" y="252682"/>
                  </a:lnTo>
                  <a:close/>
                  <a:moveTo>
                    <a:pt x="913629" y="137387"/>
                  </a:moveTo>
                  <a:lnTo>
                    <a:pt x="944262" y="150943"/>
                  </a:lnTo>
                  <a:lnTo>
                    <a:pt x="958618" y="163015"/>
                  </a:lnTo>
                  <a:lnTo>
                    <a:pt x="958617" y="207597"/>
                  </a:lnTo>
                  <a:lnTo>
                    <a:pt x="913629" y="201088"/>
                  </a:lnTo>
                  <a:close/>
                  <a:moveTo>
                    <a:pt x="799424" y="100851"/>
                  </a:moveTo>
                  <a:lnTo>
                    <a:pt x="844414" y="111185"/>
                  </a:lnTo>
                  <a:lnTo>
                    <a:pt x="844413" y="199130"/>
                  </a:lnTo>
                  <a:lnTo>
                    <a:pt x="815702" y="199419"/>
                  </a:lnTo>
                  <a:lnTo>
                    <a:pt x="799423" y="201675"/>
                  </a:lnTo>
                  <a:close/>
                  <a:moveTo>
                    <a:pt x="685221" y="86709"/>
                  </a:moveTo>
                  <a:lnTo>
                    <a:pt x="730210" y="90785"/>
                  </a:lnTo>
                  <a:lnTo>
                    <a:pt x="730211" y="211265"/>
                  </a:lnTo>
                  <a:lnTo>
                    <a:pt x="685220" y="217499"/>
                  </a:lnTo>
                  <a:close/>
                  <a:moveTo>
                    <a:pt x="44989" y="223177"/>
                  </a:moveTo>
                  <a:lnTo>
                    <a:pt x="44989" y="398838"/>
                  </a:lnTo>
                  <a:lnTo>
                    <a:pt x="0" y="394028"/>
                  </a:lnTo>
                  <a:lnTo>
                    <a:pt x="0" y="311094"/>
                  </a:lnTo>
                  <a:close/>
                  <a:moveTo>
                    <a:pt x="571017" y="86872"/>
                  </a:moveTo>
                  <a:lnTo>
                    <a:pt x="616007" y="86200"/>
                  </a:lnTo>
                  <a:lnTo>
                    <a:pt x="616007" y="228928"/>
                  </a:lnTo>
                  <a:lnTo>
                    <a:pt x="571017" y="239953"/>
                  </a:lnTo>
                  <a:close/>
                  <a:moveTo>
                    <a:pt x="456813" y="99370"/>
                  </a:moveTo>
                  <a:lnTo>
                    <a:pt x="464398" y="97844"/>
                  </a:lnTo>
                  <a:lnTo>
                    <a:pt x="501802" y="93838"/>
                  </a:lnTo>
                  <a:lnTo>
                    <a:pt x="501803" y="256913"/>
                  </a:lnTo>
                  <a:lnTo>
                    <a:pt x="456814" y="267937"/>
                  </a:lnTo>
                  <a:close/>
                  <a:moveTo>
                    <a:pt x="370860" y="116661"/>
                  </a:moveTo>
                  <a:lnTo>
                    <a:pt x="387600" y="113294"/>
                  </a:lnTo>
                  <a:lnTo>
                    <a:pt x="387599" y="289984"/>
                  </a:lnTo>
                  <a:lnTo>
                    <a:pt x="373306" y="294553"/>
                  </a:lnTo>
                  <a:lnTo>
                    <a:pt x="387600" y="318141"/>
                  </a:lnTo>
                  <a:lnTo>
                    <a:pt x="387600" y="435465"/>
                  </a:lnTo>
                  <a:lnTo>
                    <a:pt x="342610" y="430655"/>
                  </a:lnTo>
                  <a:lnTo>
                    <a:pt x="342610" y="125916"/>
                  </a:lnTo>
                  <a:close/>
                  <a:moveTo>
                    <a:pt x="228407" y="55421"/>
                  </a:moveTo>
                  <a:lnTo>
                    <a:pt x="273396" y="129668"/>
                  </a:lnTo>
                  <a:lnTo>
                    <a:pt x="273396" y="423256"/>
                  </a:lnTo>
                  <a:lnTo>
                    <a:pt x="228407" y="418446"/>
                  </a:lnTo>
                  <a:close/>
                  <a:moveTo>
                    <a:pt x="159193" y="0"/>
                  </a:moveTo>
                  <a:lnTo>
                    <a:pt x="159192" y="411047"/>
                  </a:lnTo>
                  <a:lnTo>
                    <a:pt x="114203" y="406237"/>
                  </a:lnTo>
                  <a:lnTo>
                    <a:pt x="114203" y="879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フリーフォーム 289"/>
            <p:cNvSpPr/>
            <p:nvPr/>
          </p:nvSpPr>
          <p:spPr>
            <a:xfrm flipH="1" flipV="1">
              <a:off x="4341209" y="1324586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1" name="グループ化 290"/>
          <p:cNvGrpSpPr/>
          <p:nvPr/>
        </p:nvGrpSpPr>
        <p:grpSpPr>
          <a:xfrm>
            <a:off x="7549225" y="4995807"/>
            <a:ext cx="1750698" cy="1388124"/>
            <a:chOff x="3917560" y="1391404"/>
            <a:chExt cx="355394" cy="281791"/>
          </a:xfrm>
        </p:grpSpPr>
        <p:sp>
          <p:nvSpPr>
            <p:cNvPr id="292" name="フリーフォーム 291"/>
            <p:cNvSpPr/>
            <p:nvPr/>
          </p:nvSpPr>
          <p:spPr>
            <a:xfrm>
              <a:off x="3917560" y="1488384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3" name="フリーフォーム 292"/>
            <p:cNvSpPr/>
            <p:nvPr/>
          </p:nvSpPr>
          <p:spPr>
            <a:xfrm flipV="1">
              <a:off x="3925835" y="1391617"/>
              <a:ext cx="207486" cy="89928"/>
            </a:xfrm>
            <a:custGeom>
              <a:avLst/>
              <a:gdLst>
                <a:gd name="connsiteX0" fmla="*/ 620174 w 627611"/>
                <a:gd name="connsiteY0" fmla="*/ 120791 h 258852"/>
                <a:gd name="connsiteX1" fmla="*/ 627611 w 627611"/>
                <a:gd name="connsiteY1" fmla="*/ 87361 h 258852"/>
                <a:gd name="connsiteX2" fmla="*/ 611878 w 627611"/>
                <a:gd name="connsiteY2" fmla="*/ 88298 h 258852"/>
                <a:gd name="connsiteX3" fmla="*/ 77808 w 627611"/>
                <a:gd name="connsiteY3" fmla="*/ 122896 h 258852"/>
                <a:gd name="connsiteX4" fmla="*/ 55518 w 627611"/>
                <a:gd name="connsiteY4" fmla="*/ 35588 h 258852"/>
                <a:gd name="connsiteX5" fmla="*/ 48386 w 627611"/>
                <a:gd name="connsiteY5" fmla="*/ 33152 h 258852"/>
                <a:gd name="connsiteX6" fmla="*/ 0 w 627611"/>
                <a:gd name="connsiteY6" fmla="*/ 0 h 258852"/>
                <a:gd name="connsiteX7" fmla="*/ 15547 w 627611"/>
                <a:gd name="connsiteY7" fmla="*/ 60897 h 258852"/>
                <a:gd name="connsiteX8" fmla="*/ 41536 w 627611"/>
                <a:gd name="connsiteY8" fmla="*/ 96362 h 258852"/>
                <a:gd name="connsiteX9" fmla="*/ 213576 w 627611"/>
                <a:gd name="connsiteY9" fmla="*/ 193007 h 258852"/>
                <a:gd name="connsiteX10" fmla="*/ 182311 w 627611"/>
                <a:gd name="connsiteY10" fmla="*/ 70546 h 258852"/>
                <a:gd name="connsiteX11" fmla="*/ 133507 w 627611"/>
                <a:gd name="connsiteY11" fmla="*/ 61261 h 258852"/>
                <a:gd name="connsiteX12" fmla="*/ 161514 w 627611"/>
                <a:gd name="connsiteY12" fmla="*/ 170957 h 258852"/>
                <a:gd name="connsiteX13" fmla="*/ 202161 w 627611"/>
                <a:gd name="connsiteY13" fmla="*/ 189548 h 258852"/>
                <a:gd name="connsiteX14" fmla="*/ 340232 w 627611"/>
                <a:gd name="connsiteY14" fmla="*/ 227435 h 258852"/>
                <a:gd name="connsiteX15" fmla="*/ 304280 w 627611"/>
                <a:gd name="connsiteY15" fmla="*/ 86619 h 258852"/>
                <a:gd name="connsiteX16" fmla="*/ 256606 w 627611"/>
                <a:gd name="connsiteY16" fmla="*/ 81754 h 258852"/>
                <a:gd name="connsiteX17" fmla="*/ 291000 w 627611"/>
                <a:gd name="connsiteY17" fmla="*/ 216471 h 258852"/>
                <a:gd name="connsiteX18" fmla="*/ 300854 w 627611"/>
                <a:gd name="connsiteY18" fmla="*/ 219457 h 258852"/>
                <a:gd name="connsiteX19" fmla="*/ 463344 w 627611"/>
                <a:gd name="connsiteY19" fmla="*/ 247981 h 258852"/>
                <a:gd name="connsiteX20" fmla="*/ 423783 w 627611"/>
                <a:gd name="connsiteY20" fmla="*/ 93026 h 258852"/>
                <a:gd name="connsiteX21" fmla="*/ 376862 w 627611"/>
                <a:gd name="connsiteY21" fmla="*/ 91117 h 258852"/>
                <a:gd name="connsiteX22" fmla="*/ 415317 w 627611"/>
                <a:gd name="connsiteY22" fmla="*/ 241738 h 258852"/>
                <a:gd name="connsiteX23" fmla="*/ 583987 w 627611"/>
                <a:gd name="connsiteY23" fmla="*/ 258852 h 258852"/>
                <a:gd name="connsiteX24" fmla="*/ 541512 w 627611"/>
                <a:gd name="connsiteY24" fmla="*/ 92487 h 258852"/>
                <a:gd name="connsiteX25" fmla="*/ 539389 w 627611"/>
                <a:gd name="connsiteY25" fmla="*/ 92614 h 258852"/>
                <a:gd name="connsiteX26" fmla="*/ 495219 w 627611"/>
                <a:gd name="connsiteY26" fmla="*/ 93032 h 258852"/>
                <a:gd name="connsiteX27" fmla="*/ 536687 w 627611"/>
                <a:gd name="connsiteY27" fmla="*/ 255453 h 25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7611" h="258852">
                  <a:moveTo>
                    <a:pt x="620174" y="120791"/>
                  </a:moveTo>
                  <a:lnTo>
                    <a:pt x="627611" y="87361"/>
                  </a:lnTo>
                  <a:lnTo>
                    <a:pt x="611878" y="88298"/>
                  </a:lnTo>
                  <a:close/>
                  <a:moveTo>
                    <a:pt x="77808" y="122896"/>
                  </a:moveTo>
                  <a:lnTo>
                    <a:pt x="55518" y="35588"/>
                  </a:lnTo>
                  <a:lnTo>
                    <a:pt x="48386" y="33152"/>
                  </a:lnTo>
                  <a:lnTo>
                    <a:pt x="0" y="0"/>
                  </a:lnTo>
                  <a:lnTo>
                    <a:pt x="15547" y="60897"/>
                  </a:lnTo>
                  <a:lnTo>
                    <a:pt x="41536" y="96362"/>
                  </a:lnTo>
                  <a:close/>
                  <a:moveTo>
                    <a:pt x="213576" y="193007"/>
                  </a:moveTo>
                  <a:lnTo>
                    <a:pt x="182311" y="70546"/>
                  </a:lnTo>
                  <a:lnTo>
                    <a:pt x="133507" y="61261"/>
                  </a:lnTo>
                  <a:lnTo>
                    <a:pt x="161514" y="170957"/>
                  </a:lnTo>
                  <a:lnTo>
                    <a:pt x="202161" y="189548"/>
                  </a:lnTo>
                  <a:close/>
                  <a:moveTo>
                    <a:pt x="340232" y="227435"/>
                  </a:moveTo>
                  <a:lnTo>
                    <a:pt x="304280" y="86619"/>
                  </a:lnTo>
                  <a:lnTo>
                    <a:pt x="256606" y="81754"/>
                  </a:lnTo>
                  <a:lnTo>
                    <a:pt x="291000" y="216471"/>
                  </a:lnTo>
                  <a:lnTo>
                    <a:pt x="300854" y="219457"/>
                  </a:lnTo>
                  <a:close/>
                  <a:moveTo>
                    <a:pt x="463344" y="247981"/>
                  </a:moveTo>
                  <a:lnTo>
                    <a:pt x="423783" y="93026"/>
                  </a:lnTo>
                  <a:lnTo>
                    <a:pt x="376862" y="91117"/>
                  </a:lnTo>
                  <a:lnTo>
                    <a:pt x="415317" y="241738"/>
                  </a:lnTo>
                  <a:close/>
                  <a:moveTo>
                    <a:pt x="583987" y="258852"/>
                  </a:moveTo>
                  <a:lnTo>
                    <a:pt x="541512" y="92487"/>
                  </a:lnTo>
                  <a:lnTo>
                    <a:pt x="539389" y="92614"/>
                  </a:lnTo>
                  <a:lnTo>
                    <a:pt x="495219" y="93032"/>
                  </a:lnTo>
                  <a:lnTo>
                    <a:pt x="536687" y="255453"/>
                  </a:lnTo>
                  <a:close/>
                </a:path>
              </a:pathLst>
            </a:custGeom>
            <a:solidFill>
              <a:srgbClr val="C0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4" name="二等辺三角形 166"/>
            <p:cNvSpPr/>
            <p:nvPr/>
          </p:nvSpPr>
          <p:spPr>
            <a:xfrm flipV="1">
              <a:off x="3917560" y="1391404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5" name="右矢印 294"/>
          <p:cNvSpPr/>
          <p:nvPr/>
        </p:nvSpPr>
        <p:spPr>
          <a:xfrm rot="5400000">
            <a:off x="3638832" y="2689014"/>
            <a:ext cx="398660" cy="203474"/>
          </a:xfrm>
          <a:prstGeom prst="rightArrow">
            <a:avLst>
              <a:gd name="adj1" fmla="val 36948"/>
              <a:gd name="adj2" fmla="val 65228"/>
            </a:avLst>
          </a:prstGeom>
          <a:solidFill>
            <a:srgbClr val="FF0000"/>
          </a:solidFill>
          <a:ln w="1270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9" name="グループ化 308"/>
          <p:cNvGrpSpPr/>
          <p:nvPr/>
        </p:nvGrpSpPr>
        <p:grpSpPr>
          <a:xfrm>
            <a:off x="4798887" y="1273707"/>
            <a:ext cx="377878" cy="1065989"/>
            <a:chOff x="6353037" y="1042405"/>
            <a:chExt cx="1000941" cy="2823645"/>
          </a:xfrm>
        </p:grpSpPr>
        <p:sp>
          <p:nvSpPr>
            <p:cNvPr id="298" name="楕円 297"/>
            <p:cNvSpPr/>
            <p:nvPr/>
          </p:nvSpPr>
          <p:spPr>
            <a:xfrm>
              <a:off x="6353037" y="1042405"/>
              <a:ext cx="1000941" cy="1000941"/>
            </a:xfrm>
            <a:prstGeom prst="ellipse">
              <a:avLst/>
            </a:prstGeom>
            <a:solidFill>
              <a:srgbClr val="0070C0"/>
            </a:solidFill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6" name="楕円 295"/>
            <p:cNvSpPr/>
            <p:nvPr/>
          </p:nvSpPr>
          <p:spPr>
            <a:xfrm>
              <a:off x="6353037" y="2865109"/>
              <a:ext cx="1000941" cy="1000941"/>
            </a:xfrm>
            <a:prstGeom prst="ellipse">
              <a:avLst/>
            </a:prstGeom>
            <a:solidFill>
              <a:srgbClr val="0070C0"/>
            </a:solidFill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9" name="正方形/長方形 298"/>
            <p:cNvSpPr/>
            <p:nvPr/>
          </p:nvSpPr>
          <p:spPr>
            <a:xfrm>
              <a:off x="6698253" y="1557281"/>
              <a:ext cx="299446" cy="48606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2" name="正方形/長方形 301"/>
            <p:cNvSpPr/>
            <p:nvPr/>
          </p:nvSpPr>
          <p:spPr>
            <a:xfrm>
              <a:off x="6698253" y="2873677"/>
              <a:ext cx="299446" cy="4629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7" name="正方形/長方形 296"/>
            <p:cNvSpPr/>
            <p:nvPr/>
          </p:nvSpPr>
          <p:spPr>
            <a:xfrm>
              <a:off x="6762310" y="1638778"/>
              <a:ext cx="171332" cy="16372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7" name="フリーフォーム 306"/>
            <p:cNvSpPr/>
            <p:nvPr/>
          </p:nvSpPr>
          <p:spPr>
            <a:xfrm>
              <a:off x="6375456" y="3336593"/>
              <a:ext cx="322797" cy="177047"/>
            </a:xfrm>
            <a:custGeom>
              <a:avLst/>
              <a:gdLst>
                <a:gd name="connsiteX0" fmla="*/ 0 w 312420"/>
                <a:gd name="connsiteY0" fmla="*/ 220980 h 220980"/>
                <a:gd name="connsiteX1" fmla="*/ 312420 w 312420"/>
                <a:gd name="connsiteY1" fmla="*/ 220980 h 220980"/>
                <a:gd name="connsiteX2" fmla="*/ 312420 w 312420"/>
                <a:gd name="connsiteY2" fmla="*/ 0 h 220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" h="220980">
                  <a:moveTo>
                    <a:pt x="0" y="220980"/>
                  </a:moveTo>
                  <a:lnTo>
                    <a:pt x="312420" y="220980"/>
                  </a:lnTo>
                  <a:lnTo>
                    <a:pt x="312420" y="0"/>
                  </a:ln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8" name="フリーフォーム 307"/>
            <p:cNvSpPr/>
            <p:nvPr/>
          </p:nvSpPr>
          <p:spPr>
            <a:xfrm flipV="1">
              <a:off x="6375456" y="1375597"/>
              <a:ext cx="322797" cy="177047"/>
            </a:xfrm>
            <a:custGeom>
              <a:avLst/>
              <a:gdLst>
                <a:gd name="connsiteX0" fmla="*/ 0 w 312420"/>
                <a:gd name="connsiteY0" fmla="*/ 220980 h 220980"/>
                <a:gd name="connsiteX1" fmla="*/ 312420 w 312420"/>
                <a:gd name="connsiteY1" fmla="*/ 220980 h 220980"/>
                <a:gd name="connsiteX2" fmla="*/ 312420 w 312420"/>
                <a:gd name="connsiteY2" fmla="*/ 0 h 220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" h="220980">
                  <a:moveTo>
                    <a:pt x="0" y="220980"/>
                  </a:moveTo>
                  <a:lnTo>
                    <a:pt x="312420" y="220980"/>
                  </a:lnTo>
                  <a:lnTo>
                    <a:pt x="312420" y="0"/>
                  </a:ln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312" name="直線コネクタ 311"/>
          <p:cNvCxnSpPr>
            <a:stCxn id="296" idx="4"/>
            <a:endCxn id="123" idx="0"/>
          </p:cNvCxnSpPr>
          <p:nvPr/>
        </p:nvCxnSpPr>
        <p:spPr>
          <a:xfrm>
            <a:off x="4987826" y="2339696"/>
            <a:ext cx="979" cy="358346"/>
          </a:xfrm>
          <a:prstGeom prst="line">
            <a:avLst/>
          </a:prstGeom>
          <a:ln w="190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正方形/長方形 309"/>
          <p:cNvSpPr/>
          <p:nvPr/>
        </p:nvSpPr>
        <p:spPr>
          <a:xfrm>
            <a:off x="4929215" y="2387874"/>
            <a:ext cx="113047" cy="255867"/>
          </a:xfrm>
          <a:prstGeom prst="rect">
            <a:avLst/>
          </a:prstGeom>
          <a:solidFill>
            <a:srgbClr val="0070C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3" name="直線コネクタ 312"/>
          <p:cNvCxnSpPr/>
          <p:nvPr/>
        </p:nvCxnSpPr>
        <p:spPr>
          <a:xfrm>
            <a:off x="4986588" y="902823"/>
            <a:ext cx="979" cy="358346"/>
          </a:xfrm>
          <a:prstGeom prst="line">
            <a:avLst/>
          </a:prstGeom>
          <a:ln w="190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正方形/長方形 313"/>
          <p:cNvSpPr/>
          <p:nvPr/>
        </p:nvSpPr>
        <p:spPr>
          <a:xfrm>
            <a:off x="4927977" y="951001"/>
            <a:ext cx="113047" cy="255867"/>
          </a:xfrm>
          <a:prstGeom prst="rect">
            <a:avLst/>
          </a:prstGeom>
          <a:solidFill>
            <a:srgbClr val="0070C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6" name="直線コネクタ 315"/>
          <p:cNvCxnSpPr>
            <a:stCxn id="118" idx="3"/>
          </p:cNvCxnSpPr>
          <p:nvPr/>
        </p:nvCxnSpPr>
        <p:spPr>
          <a:xfrm>
            <a:off x="5955226" y="803196"/>
            <a:ext cx="567494" cy="5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直線コネクタ 316"/>
          <p:cNvCxnSpPr/>
          <p:nvPr/>
        </p:nvCxnSpPr>
        <p:spPr>
          <a:xfrm>
            <a:off x="5955226" y="2797816"/>
            <a:ext cx="567494" cy="5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直線矢印コネクタ 318"/>
          <p:cNvCxnSpPr/>
          <p:nvPr/>
        </p:nvCxnSpPr>
        <p:spPr>
          <a:xfrm>
            <a:off x="6321340" y="803196"/>
            <a:ext cx="0" cy="199462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6" name="グループ化 345"/>
          <p:cNvGrpSpPr/>
          <p:nvPr/>
        </p:nvGrpSpPr>
        <p:grpSpPr>
          <a:xfrm>
            <a:off x="2462450" y="5526129"/>
            <a:ext cx="3186625" cy="701022"/>
            <a:chOff x="2462450" y="5526129"/>
            <a:chExt cx="3186625" cy="701022"/>
          </a:xfrm>
        </p:grpSpPr>
        <p:sp>
          <p:nvSpPr>
            <p:cNvPr id="322" name="正方形/長方形 321"/>
            <p:cNvSpPr/>
            <p:nvPr/>
          </p:nvSpPr>
          <p:spPr>
            <a:xfrm rot="859333">
              <a:off x="2462450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3" name="正方形/長方形 322"/>
            <p:cNvSpPr/>
            <p:nvPr/>
          </p:nvSpPr>
          <p:spPr>
            <a:xfrm rot="859333">
              <a:off x="2599011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4" name="正方形/長方形 323"/>
            <p:cNvSpPr/>
            <p:nvPr/>
          </p:nvSpPr>
          <p:spPr>
            <a:xfrm rot="859333">
              <a:off x="2735572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5" name="正方形/長方形 324"/>
            <p:cNvSpPr/>
            <p:nvPr/>
          </p:nvSpPr>
          <p:spPr>
            <a:xfrm rot="859333">
              <a:off x="2872133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6" name="正方形/長方形 325"/>
            <p:cNvSpPr/>
            <p:nvPr/>
          </p:nvSpPr>
          <p:spPr>
            <a:xfrm rot="859333">
              <a:off x="3008694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7" name="正方形/長方形 326"/>
            <p:cNvSpPr/>
            <p:nvPr/>
          </p:nvSpPr>
          <p:spPr>
            <a:xfrm rot="859333">
              <a:off x="3145255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正方形/長方形 327"/>
            <p:cNvSpPr/>
            <p:nvPr/>
          </p:nvSpPr>
          <p:spPr>
            <a:xfrm rot="859333">
              <a:off x="3281816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9" name="正方形/長方形 328"/>
            <p:cNvSpPr/>
            <p:nvPr/>
          </p:nvSpPr>
          <p:spPr>
            <a:xfrm rot="859333">
              <a:off x="3418377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正方形/長方形 329"/>
            <p:cNvSpPr/>
            <p:nvPr/>
          </p:nvSpPr>
          <p:spPr>
            <a:xfrm rot="859333">
              <a:off x="3554938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1" name="正方形/長方形 330"/>
            <p:cNvSpPr/>
            <p:nvPr/>
          </p:nvSpPr>
          <p:spPr>
            <a:xfrm rot="859333">
              <a:off x="3691499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2" name="正方形/長方形 331"/>
            <p:cNvSpPr/>
            <p:nvPr/>
          </p:nvSpPr>
          <p:spPr>
            <a:xfrm rot="859333">
              <a:off x="3828060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3" name="正方形/長方形 332"/>
            <p:cNvSpPr/>
            <p:nvPr/>
          </p:nvSpPr>
          <p:spPr>
            <a:xfrm rot="859333">
              <a:off x="3964621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正方形/長方形 333"/>
            <p:cNvSpPr/>
            <p:nvPr/>
          </p:nvSpPr>
          <p:spPr>
            <a:xfrm rot="859333">
              <a:off x="4101182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正方形/長方形 334"/>
            <p:cNvSpPr/>
            <p:nvPr/>
          </p:nvSpPr>
          <p:spPr>
            <a:xfrm rot="859333">
              <a:off x="4237743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正方形/長方形 335"/>
            <p:cNvSpPr/>
            <p:nvPr/>
          </p:nvSpPr>
          <p:spPr>
            <a:xfrm rot="859333">
              <a:off x="4374304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正方形/長方形 336"/>
            <p:cNvSpPr/>
            <p:nvPr/>
          </p:nvSpPr>
          <p:spPr>
            <a:xfrm rot="859333">
              <a:off x="4510865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8" name="正方形/長方形 337"/>
            <p:cNvSpPr/>
            <p:nvPr/>
          </p:nvSpPr>
          <p:spPr>
            <a:xfrm rot="859333">
              <a:off x="4647426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9" name="正方形/長方形 338"/>
            <p:cNvSpPr/>
            <p:nvPr/>
          </p:nvSpPr>
          <p:spPr>
            <a:xfrm rot="859333">
              <a:off x="4783987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正方形/長方形 339"/>
            <p:cNvSpPr/>
            <p:nvPr/>
          </p:nvSpPr>
          <p:spPr>
            <a:xfrm rot="859333">
              <a:off x="4920548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1" name="正方形/長方形 340"/>
            <p:cNvSpPr/>
            <p:nvPr/>
          </p:nvSpPr>
          <p:spPr>
            <a:xfrm rot="859333">
              <a:off x="5057109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正方形/長方形 341"/>
            <p:cNvSpPr/>
            <p:nvPr/>
          </p:nvSpPr>
          <p:spPr>
            <a:xfrm rot="859333">
              <a:off x="5193670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正方形/長方形 342"/>
            <p:cNvSpPr/>
            <p:nvPr/>
          </p:nvSpPr>
          <p:spPr>
            <a:xfrm rot="859333">
              <a:off x="5330231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4" name="正方形/長方形 343"/>
            <p:cNvSpPr/>
            <p:nvPr/>
          </p:nvSpPr>
          <p:spPr>
            <a:xfrm rot="859333">
              <a:off x="5466792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5" name="正方形/長方形 344"/>
            <p:cNvSpPr/>
            <p:nvPr/>
          </p:nvSpPr>
          <p:spPr>
            <a:xfrm rot="859333">
              <a:off x="5603356" y="5526129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360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グループ化 50"/>
          <p:cNvGrpSpPr/>
          <p:nvPr/>
        </p:nvGrpSpPr>
        <p:grpSpPr>
          <a:xfrm>
            <a:off x="1282579" y="2468297"/>
            <a:ext cx="6464087" cy="701022"/>
            <a:chOff x="1282579" y="2468297"/>
            <a:chExt cx="6464087" cy="701022"/>
          </a:xfrm>
        </p:grpSpPr>
        <p:sp>
          <p:nvSpPr>
            <p:cNvPr id="3" name="正方形/長方形 2"/>
            <p:cNvSpPr/>
            <p:nvPr/>
          </p:nvSpPr>
          <p:spPr>
            <a:xfrm rot="859333">
              <a:off x="1282579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正方形/長方形 3"/>
            <p:cNvSpPr/>
            <p:nvPr/>
          </p:nvSpPr>
          <p:spPr>
            <a:xfrm rot="859333">
              <a:off x="1419140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 rot="859333">
              <a:off x="155570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 rot="859333">
              <a:off x="1692262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 rot="859333">
              <a:off x="1828823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 rot="859333">
              <a:off x="1965384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 rot="859333">
              <a:off x="2101945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 rot="859333">
              <a:off x="2238506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 rot="859333">
              <a:off x="2375067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 rot="859333">
              <a:off x="2511628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 rot="859333">
              <a:off x="2648189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 rot="859333">
              <a:off x="2784750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 rot="859333">
              <a:off x="292131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 rot="859333">
              <a:off x="3057872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 rot="859333">
              <a:off x="3194433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 rot="859333">
              <a:off x="3330994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 rot="859333">
              <a:off x="3467555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 rot="859333">
              <a:off x="3604116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 rot="859333">
              <a:off x="3740677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 rot="859333">
              <a:off x="3877238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 rot="859333">
              <a:off x="4013799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 rot="859333">
              <a:off x="4150360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 rot="859333">
              <a:off x="428692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 rot="859333">
              <a:off x="4423485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859333">
              <a:off x="456004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 rot="859333">
              <a:off x="4696602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 rot="859333">
              <a:off x="4833163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 rot="859333">
              <a:off x="4969724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 rot="859333">
              <a:off x="5106285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 rot="859333">
              <a:off x="5242846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 rot="859333">
              <a:off x="5379407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 rot="859333">
              <a:off x="5515968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 rot="859333">
              <a:off x="5652529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 rot="859333">
              <a:off x="5789090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 rot="859333">
              <a:off x="592565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 rot="859333">
              <a:off x="6062212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 rot="859333">
              <a:off x="6198773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 rot="859333">
              <a:off x="6335334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 rot="859333">
              <a:off x="6471895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 rot="859333">
              <a:off x="6608456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正方形/長方形 42"/>
            <p:cNvSpPr/>
            <p:nvPr/>
          </p:nvSpPr>
          <p:spPr>
            <a:xfrm rot="859333">
              <a:off x="6745017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/>
            <p:cNvSpPr/>
            <p:nvPr/>
          </p:nvSpPr>
          <p:spPr>
            <a:xfrm rot="859333">
              <a:off x="6881578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 rot="859333">
              <a:off x="7018139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 rot="859333">
              <a:off x="7154700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 rot="859333">
              <a:off x="7291261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 rot="859333">
              <a:off x="7427822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 rot="859333">
              <a:off x="7564383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 rot="859333">
              <a:off x="7700947" y="2468297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2" name="グループ化 101"/>
          <p:cNvGrpSpPr/>
          <p:nvPr/>
        </p:nvGrpSpPr>
        <p:grpSpPr>
          <a:xfrm>
            <a:off x="1282579" y="3982465"/>
            <a:ext cx="6464087" cy="701022"/>
            <a:chOff x="1282579" y="3982465"/>
            <a:chExt cx="6464087" cy="701022"/>
          </a:xfrm>
        </p:grpSpPr>
        <p:sp>
          <p:nvSpPr>
            <p:cNvPr id="53" name="正方形/長方形 52"/>
            <p:cNvSpPr/>
            <p:nvPr/>
          </p:nvSpPr>
          <p:spPr>
            <a:xfrm rot="859333">
              <a:off x="1282579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 rot="859333">
              <a:off x="1419140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 rot="859333">
              <a:off x="155570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859333">
              <a:off x="1692262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 rot="859333">
              <a:off x="1828823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 rot="859333">
              <a:off x="1965384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 rot="859333">
              <a:off x="2101945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 rot="859333">
              <a:off x="2238506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 rot="859333">
              <a:off x="2375067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 rot="859333">
              <a:off x="2511628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 rot="859333">
              <a:off x="2648189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 rot="859333">
              <a:off x="2784750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 rot="859333">
              <a:off x="292131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 rot="859333">
              <a:off x="3057872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 rot="859333">
              <a:off x="3194433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 rot="859333">
              <a:off x="3330994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 rot="859333">
              <a:off x="3467555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 rot="859333">
              <a:off x="3604116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 rot="859333">
              <a:off x="3740677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 rot="859333">
              <a:off x="3877238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 rot="859333">
              <a:off x="4013799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 rot="859333">
              <a:off x="4150360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 rot="859333">
              <a:off x="428692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 rot="859333">
              <a:off x="4423485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 rot="859333">
              <a:off x="456004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 rot="859333">
              <a:off x="4696602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 rot="859333">
              <a:off x="4833163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 rot="859333">
              <a:off x="4969724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 rot="859333">
              <a:off x="5106285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 rot="859333">
              <a:off x="5242846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 rot="859333">
              <a:off x="5379407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 rot="859333">
              <a:off x="5515968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 rot="859333">
              <a:off x="5652529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 rot="859333">
              <a:off x="5789090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 rot="859333">
              <a:off x="592565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 rot="859333">
              <a:off x="6062212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 rot="859333">
              <a:off x="6198773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 rot="859333">
              <a:off x="6335334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 rot="859333">
              <a:off x="6471895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 rot="859333">
              <a:off x="6608456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 rot="859333">
              <a:off x="6745017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 rot="859333">
              <a:off x="6881578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 rot="859333">
              <a:off x="7018139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 rot="859333">
              <a:off x="7154700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 rot="859333">
              <a:off x="7291261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正方形/長方形 97"/>
            <p:cNvSpPr/>
            <p:nvPr/>
          </p:nvSpPr>
          <p:spPr>
            <a:xfrm rot="859333">
              <a:off x="7427822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正方形/長方形 98"/>
            <p:cNvSpPr/>
            <p:nvPr/>
          </p:nvSpPr>
          <p:spPr>
            <a:xfrm rot="859333">
              <a:off x="7564383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正方形/長方形 99"/>
            <p:cNvSpPr/>
            <p:nvPr/>
          </p:nvSpPr>
          <p:spPr>
            <a:xfrm rot="859333">
              <a:off x="7700947" y="3982465"/>
              <a:ext cx="45719" cy="7010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486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79926" y="922750"/>
            <a:ext cx="2723823" cy="468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dirty="0"/>
              <a:t>今回，実施する実験は</a:t>
            </a:r>
            <a:r>
              <a:rPr lang="en-US" altLang="ja-JP" dirty="0"/>
              <a:t>…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579926" y="1157238"/>
            <a:ext cx="5032147" cy="12218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5400" b="1" dirty="0"/>
              <a:t>鋼材の</a:t>
            </a:r>
            <a:r>
              <a:rPr lang="ja-JP" altLang="en-US" sz="5400" b="1" dirty="0">
                <a:solidFill>
                  <a:srgbClr val="FF0000"/>
                </a:solidFill>
              </a:rPr>
              <a:t>引</a:t>
            </a:r>
            <a:r>
              <a:rPr lang="ja-JP" altLang="en-US" sz="5400" b="1" dirty="0"/>
              <a:t>張試験</a:t>
            </a:r>
            <a:endParaRPr lang="ja-JP" altLang="en-US" sz="54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220719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ホームベース 6"/>
          <p:cNvSpPr/>
          <p:nvPr/>
        </p:nvSpPr>
        <p:spPr>
          <a:xfrm>
            <a:off x="650748" y="3194513"/>
            <a:ext cx="3520440" cy="839597"/>
          </a:xfrm>
          <a:prstGeom prst="homePlate">
            <a:avLst>
              <a:gd name="adj" fmla="val 1696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</a:rPr>
              <a:t>材料力学の基礎を解説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4335780" y="3194513"/>
            <a:ext cx="3520440" cy="839597"/>
          </a:xfrm>
          <a:prstGeom prst="homePlate">
            <a:avLst>
              <a:gd name="adj" fmla="val 1696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</a:rPr>
              <a:t>引張試験の様子を視聴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8020812" y="3194513"/>
            <a:ext cx="3520440" cy="839597"/>
          </a:xfrm>
          <a:prstGeom prst="homePlate">
            <a:avLst>
              <a:gd name="adj" fmla="val 1696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</a:rPr>
              <a:t>レポートの作成・提出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50748" y="4198702"/>
            <a:ext cx="3219151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/>
              <a:t>応力</a:t>
            </a:r>
            <a:r>
              <a:rPr lang="ja-JP" altLang="en-US" dirty="0"/>
              <a:t>・</a:t>
            </a:r>
            <a:r>
              <a:rPr lang="ja-JP" altLang="en-US" b="1" dirty="0"/>
              <a:t>ひずみ</a:t>
            </a:r>
            <a:r>
              <a:rPr lang="ja-JP" altLang="en-US" dirty="0"/>
              <a:t>・</a:t>
            </a:r>
            <a:r>
              <a:rPr lang="ja-JP" altLang="en-US" b="1" dirty="0"/>
              <a:t>フックの法則</a:t>
            </a:r>
            <a:endParaRPr lang="en-US" altLang="ja-JP" b="1" dirty="0"/>
          </a:p>
          <a:p>
            <a:pPr>
              <a:lnSpc>
                <a:spcPct val="150000"/>
              </a:lnSpc>
            </a:pPr>
            <a:r>
              <a:rPr kumimoji="1" lang="ja-JP" altLang="en-US" b="1" dirty="0"/>
              <a:t>解説動画</a:t>
            </a:r>
            <a:r>
              <a:rPr kumimoji="1" lang="ja-JP" altLang="en-US" dirty="0"/>
              <a:t>を</a:t>
            </a:r>
            <a:r>
              <a:rPr kumimoji="1" lang="en-US" altLang="ja-JP" dirty="0"/>
              <a:t>YouTube</a:t>
            </a:r>
            <a:r>
              <a:rPr kumimoji="1" lang="ja-JP" altLang="en-US" dirty="0" err="1"/>
              <a:t>にて</a:t>
            </a:r>
            <a:r>
              <a:rPr kumimoji="1" lang="ja-JP" altLang="en-US" dirty="0"/>
              <a:t>提供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スライド資料</a:t>
            </a:r>
            <a:r>
              <a:rPr lang="ja-JP" altLang="en-US" dirty="0"/>
              <a:t>は</a:t>
            </a:r>
            <a:r>
              <a:rPr lang="en-US" altLang="ja-JP" dirty="0"/>
              <a:t>Web</a:t>
            </a:r>
            <a:r>
              <a:rPr lang="ja-JP" altLang="en-US" dirty="0"/>
              <a:t>から</a:t>
            </a:r>
            <a:r>
              <a:rPr lang="en-US" altLang="ja-JP" dirty="0"/>
              <a:t>DL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35780" y="4198702"/>
            <a:ext cx="3647152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/>
              <a:t>供試体</a:t>
            </a:r>
            <a:r>
              <a:rPr lang="ja-JP" altLang="en-US" dirty="0"/>
              <a:t>作成（ひずみゲージ貼付）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b="1" dirty="0"/>
              <a:t>試験機</a:t>
            </a:r>
            <a:r>
              <a:rPr lang="ja-JP" altLang="en-US" dirty="0"/>
              <a:t>準備（ロードセルの校正）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試験実施（</a:t>
            </a:r>
            <a:r>
              <a:rPr lang="ja-JP" altLang="en-US" b="1" dirty="0"/>
              <a:t>荷重</a:t>
            </a:r>
            <a:r>
              <a:rPr lang="ja-JP" altLang="en-US" dirty="0"/>
              <a:t>・</a:t>
            </a:r>
            <a:r>
              <a:rPr lang="ja-JP" altLang="en-US" b="1" dirty="0"/>
              <a:t>ひずみ</a:t>
            </a:r>
            <a:r>
              <a:rPr lang="ja-JP" altLang="en-US" dirty="0"/>
              <a:t>の計測）</a:t>
            </a:r>
            <a:endParaRPr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20812" y="4198702"/>
            <a:ext cx="3509294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作成手順に従ってレポート作成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en-US" altLang="ja-JP" b="1" dirty="0" err="1"/>
              <a:t>manaba</a:t>
            </a:r>
            <a:r>
              <a:rPr lang="ja-JP" altLang="en-US" dirty="0" err="1"/>
              <a:t>にて</a:t>
            </a:r>
            <a:r>
              <a:rPr lang="en-US" altLang="ja-JP" b="1" dirty="0"/>
              <a:t>PDF</a:t>
            </a:r>
            <a:r>
              <a:rPr lang="ja-JP" altLang="en-US" b="1" dirty="0"/>
              <a:t>形式</a:t>
            </a:r>
            <a:r>
              <a:rPr lang="ja-JP" altLang="en-US" dirty="0"/>
              <a:t>で提出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en-US" altLang="ja-JP" dirty="0"/>
              <a:t>(</a:t>
            </a:r>
            <a:r>
              <a:rPr lang="ja-JP" altLang="en-US" b="1" dirty="0"/>
              <a:t>氏名</a:t>
            </a:r>
            <a:r>
              <a:rPr lang="ja-JP" altLang="en-US" dirty="0"/>
              <a:t>・</a:t>
            </a:r>
            <a:r>
              <a:rPr lang="ja-JP" altLang="en-US" b="1" dirty="0"/>
              <a:t>学籍番号</a:t>
            </a:r>
            <a:r>
              <a:rPr lang="ja-JP" altLang="en-US" dirty="0"/>
              <a:t>を必ず記入！</a:t>
            </a:r>
            <a:r>
              <a:rPr lang="en-US" altLang="ja-JP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285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/>
          <p:cNvSpPr/>
          <p:nvPr/>
        </p:nvSpPr>
        <p:spPr>
          <a:xfrm>
            <a:off x="1083264" y="2679443"/>
            <a:ext cx="3982512" cy="3511045"/>
          </a:xfrm>
          <a:prstGeom prst="roundRect">
            <a:avLst>
              <a:gd name="adj" fmla="val 50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87838" y="699807"/>
            <a:ext cx="8771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何故，</a:t>
            </a:r>
            <a:endParaRPr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4387838" y="934295"/>
            <a:ext cx="3416320" cy="845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3600" b="1" dirty="0"/>
              <a:t>鋼材の</a:t>
            </a:r>
            <a:r>
              <a:rPr lang="ja-JP" altLang="en-US" sz="3600" b="1" dirty="0">
                <a:solidFill>
                  <a:srgbClr val="FF0000"/>
                </a:solidFill>
              </a:rPr>
              <a:t>引</a:t>
            </a:r>
            <a:r>
              <a:rPr lang="ja-JP" altLang="en-US" sz="3600" b="1" dirty="0"/>
              <a:t>張試験</a:t>
            </a:r>
            <a:endParaRPr lang="ja-JP" altLang="en-US" sz="3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170078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083264" y="2279728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材料力学</a:t>
            </a:r>
            <a:r>
              <a:rPr lang="ja-JP" altLang="en-US" dirty="0"/>
              <a:t>において</a:t>
            </a:r>
            <a:r>
              <a:rPr lang="en-US" altLang="ja-JP" dirty="0"/>
              <a:t>…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14502" y="534921"/>
            <a:ext cx="954107" cy="134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6000" b="1" dirty="0">
                <a:ln>
                  <a:solidFill>
                    <a:sysClr val="windowText" lastClr="000000"/>
                  </a:solidFill>
                </a:ln>
                <a:solidFill>
                  <a:schemeClr val="accent4"/>
                </a:solidFill>
              </a:rPr>
              <a:t>？</a:t>
            </a:r>
            <a:endParaRPr lang="en-US" altLang="ja-JP" sz="2800" b="1" dirty="0">
              <a:ln>
                <a:solidFill>
                  <a:sysClr val="windowText" lastClr="000000"/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3264" y="2679443"/>
            <a:ext cx="32624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/>
              <a:t>・応力やひずみは</a:t>
            </a:r>
            <a:r>
              <a:rPr lang="ja-JP" altLang="en-US" sz="2400" b="1" dirty="0">
                <a:solidFill>
                  <a:srgbClr val="FF0000"/>
                </a:solidFill>
              </a:rPr>
              <a:t>定義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sz="2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sz="24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/>
              <a:t>・フックの法則は</a:t>
            </a:r>
            <a:r>
              <a:rPr lang="ja-JP" altLang="en-US" sz="2400" b="1" dirty="0">
                <a:solidFill>
                  <a:srgbClr val="FF0000"/>
                </a:solidFill>
              </a:rPr>
              <a:t>仮定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10878" y="4926615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適用範囲は</a:t>
            </a:r>
            <a:endParaRPr lang="en-US" altLang="ja-JP" dirty="0"/>
          </a:p>
          <a:p>
            <a:r>
              <a:rPr lang="ja-JP" altLang="en-US" dirty="0"/>
              <a:t>材料次第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1457937" y="4927018"/>
                <a:ext cx="1543371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937" y="4927018"/>
                <a:ext cx="154337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1457937" y="3236972"/>
                <a:ext cx="1692322" cy="78136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937" y="3236972"/>
                <a:ext cx="1692322" cy="7813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3334131" y="3236972"/>
                <a:ext cx="1112484" cy="79355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kumimoji="1" lang="en-US" altLang="ja-JP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ja-JP" sz="2400" b="0" i="0" smtClean="0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131" y="3236972"/>
                <a:ext cx="1112484" cy="7935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右矢印 24"/>
          <p:cNvSpPr/>
          <p:nvPr/>
        </p:nvSpPr>
        <p:spPr>
          <a:xfrm>
            <a:off x="4855266" y="4640779"/>
            <a:ext cx="577685" cy="68369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70844" y="4184545"/>
            <a:ext cx="17235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適用範囲は</a:t>
            </a:r>
            <a:endParaRPr lang="en-US" altLang="ja-JP" sz="2400" dirty="0"/>
          </a:p>
          <a:p>
            <a:r>
              <a:rPr kumimoji="1" lang="ja-JP" altLang="en-US" sz="2400" dirty="0"/>
              <a:t>材料別に</a:t>
            </a:r>
            <a:endParaRPr kumimoji="1" lang="en-US" altLang="ja-JP" sz="2400" dirty="0"/>
          </a:p>
          <a:p>
            <a:r>
              <a:rPr kumimoji="1" lang="ja-JP" altLang="en-US" sz="2400" dirty="0"/>
              <a:t>実験して</a:t>
            </a:r>
            <a:endParaRPr kumimoji="1" lang="en-US" altLang="ja-JP" sz="2400" dirty="0"/>
          </a:p>
          <a:p>
            <a:r>
              <a:rPr kumimoji="1" lang="ja-JP" altLang="en-US" sz="2400" dirty="0"/>
              <a:t>明らかに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3577743" y="4316039"/>
            <a:ext cx="1201736" cy="1344168"/>
          </a:xfrm>
          <a:prstGeom prst="roundRect">
            <a:avLst>
              <a:gd name="adj" fmla="val 9449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301456" y="261759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鋼材</a:t>
            </a:r>
            <a:endParaRPr lang="en-US" altLang="ja-JP" sz="3200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316643" y="3125030"/>
            <a:ext cx="41460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/>
              <a:t>・代表的な構造材料</a:t>
            </a:r>
            <a:endParaRPr lang="en-US" altLang="ja-JP" dirty="0"/>
          </a:p>
          <a:p>
            <a:pPr marL="265113">
              <a:lnSpc>
                <a:spcPct val="150000"/>
              </a:lnSpc>
            </a:pPr>
            <a:r>
              <a:rPr lang="en-US" altLang="ja-JP" dirty="0"/>
              <a:t>…</a:t>
            </a:r>
            <a:r>
              <a:rPr lang="ja-JP" altLang="en-US" dirty="0"/>
              <a:t>鋼橋・鉄骨・車・船・飛行機など</a:t>
            </a:r>
            <a:endParaRPr lang="en-US" altLang="ja-JP" dirty="0"/>
          </a:p>
          <a:p>
            <a:pPr marL="265113">
              <a:lnSpc>
                <a:spcPct val="150000"/>
              </a:lnSpc>
            </a:pPr>
            <a:endParaRPr lang="en-US" altLang="ja-JP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316643" y="4230711"/>
            <a:ext cx="425982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b="1" dirty="0"/>
              <a:t>・優れた機械的性質</a:t>
            </a:r>
            <a:endParaRPr lang="en-US" altLang="ja-JP" sz="2400" b="1" dirty="0"/>
          </a:p>
          <a:p>
            <a:pPr marL="265113">
              <a:lnSpc>
                <a:spcPct val="150000"/>
              </a:lnSpc>
            </a:pPr>
            <a:r>
              <a:rPr lang="en-US" altLang="ja-JP" dirty="0"/>
              <a:t>…</a:t>
            </a:r>
            <a:r>
              <a:rPr lang="ja-JP" altLang="en-US" b="1" dirty="0"/>
              <a:t>鉄</a:t>
            </a:r>
            <a:r>
              <a:rPr lang="en-US" altLang="ja-JP" dirty="0"/>
              <a:t>(</a:t>
            </a:r>
            <a:r>
              <a:rPr lang="en-US" altLang="ja-JP" b="1" dirty="0"/>
              <a:t>Fe</a:t>
            </a:r>
            <a:r>
              <a:rPr lang="ja-JP" altLang="en-US" dirty="0"/>
              <a:t>：柔軟</a:t>
            </a:r>
            <a:r>
              <a:rPr lang="en-US" altLang="ja-JP" dirty="0"/>
              <a:t>)</a:t>
            </a:r>
            <a:r>
              <a:rPr lang="ja-JP" altLang="en-US" dirty="0"/>
              <a:t>＋</a:t>
            </a:r>
            <a:r>
              <a:rPr lang="ja-JP" altLang="en-US" b="1" dirty="0"/>
              <a:t>炭素</a:t>
            </a:r>
            <a:r>
              <a:rPr lang="en-US" altLang="ja-JP" dirty="0"/>
              <a:t>(</a:t>
            </a:r>
            <a:r>
              <a:rPr lang="en-US" altLang="ja-JP" b="1" dirty="0"/>
              <a:t>C</a:t>
            </a:r>
            <a:r>
              <a:rPr lang="ja-JP" altLang="en-US" dirty="0"/>
              <a:t>：硬</a:t>
            </a:r>
            <a:r>
              <a:rPr lang="en-US" altLang="ja-JP" dirty="0"/>
              <a:t>)</a:t>
            </a:r>
            <a:r>
              <a:rPr lang="ja-JP" altLang="en-US" dirty="0"/>
              <a:t>の合金</a:t>
            </a:r>
            <a:endParaRPr lang="en-US" altLang="ja-JP" dirty="0"/>
          </a:p>
          <a:p>
            <a:pPr marL="265113">
              <a:lnSpc>
                <a:spcPct val="150000"/>
              </a:lnSpc>
            </a:pPr>
            <a:r>
              <a:rPr lang="en-US" altLang="ja-JP" dirty="0"/>
              <a:t>…</a:t>
            </a:r>
            <a:r>
              <a:rPr lang="ja-JP" altLang="en-US" b="1" dirty="0"/>
              <a:t>フックの法則</a:t>
            </a:r>
            <a:r>
              <a:rPr lang="ja-JP" altLang="en-US" dirty="0"/>
              <a:t>をよく満たす</a:t>
            </a:r>
            <a:endParaRPr lang="en-US" altLang="ja-JP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378246" y="5730649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微小な範囲では必ず成立する</a:t>
            </a:r>
          </a:p>
        </p:txBody>
      </p:sp>
    </p:spTree>
    <p:extLst>
      <p:ext uri="{BB962C8B-B14F-4D97-AF65-F5344CB8AC3E}">
        <p14:creationId xmlns:p14="http://schemas.microsoft.com/office/powerpoint/2010/main" val="411231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6" grpId="0"/>
      <p:bldP spid="13" grpId="0"/>
      <p:bldP spid="15" grpId="0" animBg="1"/>
      <p:bldP spid="16" grpId="0" animBg="1"/>
      <p:bldP spid="17" grpId="0" animBg="1"/>
      <p:bldP spid="25" grpId="0" animBg="1"/>
      <p:bldP spid="26" grpId="0"/>
      <p:bldP spid="27" grpId="0" animBg="1"/>
      <p:bldP spid="29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61215" y="104517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（材料力学の最も簡単な問題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7082699" y="2480116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62A3D839-B8A6-4EC6-B1F7-48421B29C58A}"/>
              </a:ext>
            </a:extLst>
          </p:cNvPr>
          <p:cNvGrpSpPr/>
          <p:nvPr/>
        </p:nvGrpSpPr>
        <p:grpSpPr>
          <a:xfrm>
            <a:off x="6427910" y="2021275"/>
            <a:ext cx="1238939" cy="3073034"/>
            <a:chOff x="6427910" y="2021275"/>
            <a:chExt cx="1238939" cy="3073034"/>
          </a:xfrm>
        </p:grpSpPr>
        <p:sp>
          <p:nvSpPr>
            <p:cNvPr id="72" name="右矢印 71"/>
            <p:cNvSpPr/>
            <p:nvPr/>
          </p:nvSpPr>
          <p:spPr>
            <a:xfrm rot="5400000" flipV="1">
              <a:off x="7319514" y="4677806"/>
              <a:ext cx="465661" cy="229009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右矢印 4"/>
            <p:cNvSpPr/>
            <p:nvPr/>
          </p:nvSpPr>
          <p:spPr>
            <a:xfrm rot="16200000">
              <a:off x="7319514" y="2139601"/>
              <a:ext cx="465661" cy="229009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6449066" y="2035783"/>
                  <a:ext cx="10254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1" dirty="0">
                      <a:solidFill>
                        <a:srgbClr val="FF0000"/>
                      </a:solidFill>
                    </a:rPr>
                    <a:t>荷重</a:t>
                  </a:r>
                  <a:r>
                    <a:rPr kumimoji="1" lang="ja-JP" altLang="en-US" dirty="0"/>
                    <a:t>：</a:t>
                  </a:r>
                  <a14:m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kumimoji="1" lang="ja-JP" altLang="en-US" i="1" dirty="0"/>
                </a:p>
              </p:txBody>
            </p:sp>
          </mc:Choice>
          <mc:Fallback>
            <p:sp>
              <p:nvSpPr>
                <p:cNvPr id="7" name="テキスト ボックス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9066" y="2035783"/>
                  <a:ext cx="1025474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5357" t="-9836" b="-2623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6427910" y="4724977"/>
                  <a:ext cx="10254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1" dirty="0">
                      <a:solidFill>
                        <a:srgbClr val="FF0000"/>
                      </a:solidFill>
                    </a:rPr>
                    <a:t>荷重</a:t>
                  </a:r>
                  <a:r>
                    <a:rPr kumimoji="1" lang="ja-JP" altLang="en-US" dirty="0"/>
                    <a:t>：</a:t>
                  </a:r>
                  <a14:m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kumimoji="1" lang="ja-JP" altLang="en-US" i="1" dirty="0"/>
                </a:p>
              </p:txBody>
            </p:sp>
          </mc:Choice>
          <mc:Fallback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27910" y="4724977"/>
                  <a:ext cx="1025474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4734" t="-8197" b="-2623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265" t="-3774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C653E29-F394-4C82-9013-D91176FFD51D}"/>
              </a:ext>
            </a:extLst>
          </p:cNvPr>
          <p:cNvGrpSpPr/>
          <p:nvPr/>
        </p:nvGrpSpPr>
        <p:grpSpPr>
          <a:xfrm>
            <a:off x="5205585" y="2481122"/>
            <a:ext cx="1870478" cy="2090420"/>
            <a:chOff x="5205585" y="2481122"/>
            <a:chExt cx="1870478" cy="2090420"/>
          </a:xfrm>
        </p:grpSpPr>
        <p:grpSp>
          <p:nvGrpSpPr>
            <p:cNvPr id="78" name="グループ化 77"/>
            <p:cNvGrpSpPr/>
            <p:nvPr/>
          </p:nvGrpSpPr>
          <p:grpSpPr>
            <a:xfrm>
              <a:off x="6585367" y="2481122"/>
              <a:ext cx="490696" cy="2090420"/>
              <a:chOff x="1778000" y="1843550"/>
              <a:chExt cx="490696" cy="2084832"/>
            </a:xfrm>
          </p:grpSpPr>
          <p:cxnSp>
            <p:nvCxnSpPr>
              <p:cNvPr id="75" name="直線コネクタ 74"/>
              <p:cNvCxnSpPr/>
              <p:nvPr/>
            </p:nvCxnSpPr>
            <p:spPr>
              <a:xfrm flipH="1">
                <a:off x="1778000" y="1843550"/>
                <a:ext cx="49069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 flipH="1">
                <a:off x="1778000" y="3922914"/>
                <a:ext cx="49069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矢印コネクタ 58"/>
              <p:cNvCxnSpPr/>
              <p:nvPr/>
            </p:nvCxnSpPr>
            <p:spPr>
              <a:xfrm>
                <a:off x="2019497" y="1859898"/>
                <a:ext cx="0" cy="206848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テキスト ボックス 60"/>
                <p:cNvSpPr txBox="1"/>
                <p:nvPr/>
              </p:nvSpPr>
              <p:spPr>
                <a:xfrm>
                  <a:off x="5205585" y="3664560"/>
                  <a:ext cx="14496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0" i="0" dirty="0">
                      <a:latin typeface="+mj-lt"/>
                    </a:rPr>
                    <a:t>長さ</a:t>
                  </a:r>
                  <a:r>
                    <a:rPr lang="ja-JP" altLang="en-US" i="0" dirty="0">
                      <a:latin typeface="+mj-lt"/>
                    </a:rPr>
                    <a:t>：</a:t>
                  </a:r>
                  <a14:m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kumimoji="1" lang="en-US" altLang="ja-JP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</m:oMath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61" name="テキスト ボックス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5585" y="3664560"/>
                  <a:ext cx="144962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3782" t="-6557" b="-2623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3" name="テキスト ボックス 62"/>
            <p:cNvSpPr txBox="1"/>
            <p:nvPr/>
          </p:nvSpPr>
          <p:spPr>
            <a:xfrm>
              <a:off x="5893146" y="3966866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0070C0"/>
                  </a:solidFill>
                </a:rPr>
                <a:t>（伸び）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1568391" y="1574101"/>
                <a:ext cx="3416320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ヤング率</a:t>
                </a:r>
                <a:r>
                  <a:rPr lang="ja-JP" altLang="en-US" b="0" i="0" dirty="0">
                    <a:latin typeface="+mj-lt"/>
                  </a:rPr>
                  <a:t>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断面積が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dirty="0"/>
                  <a:t>，</a:t>
                </a:r>
                <a:endParaRPr kumimoji="1" lang="en-US" altLang="ja-JP" dirty="0"/>
              </a:p>
              <a:p>
                <a:r>
                  <a:rPr lang="ja-JP" altLang="en-US" dirty="0"/>
                  <a:t>長さが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ja-JP" altLang="en-US" dirty="0"/>
                  <a:t>の均一な棒材がある．</a:t>
                </a:r>
                <a:endParaRPr kumimoji="1" lang="en-US" altLang="ja-JP" dirty="0"/>
              </a:p>
              <a:p>
                <a:r>
                  <a:rPr lang="ja-JP" altLang="en-US" b="0" i="0" dirty="0">
                    <a:latin typeface="+mj-lt"/>
                  </a:rPr>
                  <a:t>大きさ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kumimoji="1" lang="ja-JP" altLang="en-US" dirty="0"/>
                  <a:t>の引張荷重を両端に</a:t>
                </a:r>
                <a:endParaRPr kumimoji="1" lang="en-US" altLang="ja-JP" dirty="0"/>
              </a:p>
              <a:p>
                <a:r>
                  <a:rPr lang="ja-JP" altLang="en-US" dirty="0"/>
                  <a:t>作用させた時の伸びを求めよ．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391" y="1574101"/>
                <a:ext cx="3416320" cy="1200329"/>
              </a:xfrm>
              <a:prstGeom prst="rect">
                <a:avLst/>
              </a:prstGeom>
              <a:blipFill>
                <a:blip r:embed="rId6"/>
                <a:stretch>
                  <a:fillRect l="-1243" t="-1508" r="-888" b="-65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/>
              <p:cNvSpPr txBox="1"/>
              <p:nvPr/>
            </p:nvSpPr>
            <p:spPr>
              <a:xfrm>
                <a:off x="3667780" y="3783419"/>
                <a:ext cx="1642337" cy="6182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2" name="テキスト ボックス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780" y="3783419"/>
                <a:ext cx="1642337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正方形/長方形 143"/>
              <p:cNvSpPr/>
              <p:nvPr/>
            </p:nvSpPr>
            <p:spPr>
              <a:xfrm>
                <a:off x="2780789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4" name="正方形/長方形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89" y="2912058"/>
                <a:ext cx="991524" cy="7893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正方形/長方形 144"/>
              <p:cNvSpPr/>
              <p:nvPr/>
            </p:nvSpPr>
            <p:spPr>
              <a:xfrm>
                <a:off x="3993187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5" name="正方形/長方形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187" y="2912058"/>
                <a:ext cx="991524" cy="7893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/>
              <p:cNvSpPr txBox="1"/>
              <p:nvPr/>
            </p:nvSpPr>
            <p:spPr>
              <a:xfrm>
                <a:off x="3957341" y="4483674"/>
                <a:ext cx="1063216" cy="61645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ja-JP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𝐸𝐴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6" name="テキスト ボックス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341" y="4483674"/>
                <a:ext cx="1063216" cy="6164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51FF491-0BC2-4EB8-9E33-AAEE1C305BB4}"/>
              </a:ext>
            </a:extLst>
          </p:cNvPr>
          <p:cNvGrpSpPr/>
          <p:nvPr/>
        </p:nvGrpSpPr>
        <p:grpSpPr>
          <a:xfrm>
            <a:off x="9574793" y="3251724"/>
            <a:ext cx="1451903" cy="782168"/>
            <a:chOff x="9574793" y="3251724"/>
            <a:chExt cx="1451903" cy="782168"/>
          </a:xfrm>
        </p:grpSpPr>
        <p:grpSp>
          <p:nvGrpSpPr>
            <p:cNvPr id="151" name="グループ化 150"/>
            <p:cNvGrpSpPr/>
            <p:nvPr/>
          </p:nvGrpSpPr>
          <p:grpSpPr>
            <a:xfrm>
              <a:off x="9574793" y="3251724"/>
              <a:ext cx="490696" cy="456205"/>
              <a:chOff x="1778000" y="-224930"/>
              <a:chExt cx="490696" cy="6216322"/>
            </a:xfrm>
          </p:grpSpPr>
          <p:cxnSp>
            <p:nvCxnSpPr>
              <p:cNvPr id="152" name="直線コネクタ 151"/>
              <p:cNvCxnSpPr/>
              <p:nvPr/>
            </p:nvCxnSpPr>
            <p:spPr>
              <a:xfrm flipH="1">
                <a:off x="1778000" y="1796238"/>
                <a:ext cx="49069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/>
              <p:cNvCxnSpPr/>
              <p:nvPr/>
            </p:nvCxnSpPr>
            <p:spPr>
              <a:xfrm flipH="1">
                <a:off x="1778000" y="3918826"/>
                <a:ext cx="49069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矢印コネクタ 153"/>
              <p:cNvCxnSpPr/>
              <p:nvPr/>
            </p:nvCxnSpPr>
            <p:spPr>
              <a:xfrm>
                <a:off x="2019497" y="-224930"/>
                <a:ext cx="0" cy="206848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矢印コネクタ 195"/>
              <p:cNvCxnSpPr/>
              <p:nvPr/>
            </p:nvCxnSpPr>
            <p:spPr>
              <a:xfrm>
                <a:off x="2019497" y="3922914"/>
                <a:ext cx="0" cy="20684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5" name="テキスト ボックス 154"/>
                <p:cNvSpPr txBox="1"/>
                <p:nvPr/>
              </p:nvSpPr>
              <p:spPr>
                <a:xfrm>
                  <a:off x="9632468" y="3664560"/>
                  <a:ext cx="13942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0" i="0" dirty="0">
                      <a:latin typeface="+mj-lt"/>
                    </a:rPr>
                    <a:t>長さ</a:t>
                  </a:r>
                  <a:r>
                    <a:rPr lang="ja-JP" altLang="en-US" i="0" dirty="0">
                      <a:latin typeface="+mj-lt"/>
                    </a:rPr>
                    <a:t>：</a:t>
                  </a:r>
                  <a14:m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55" name="テキスト ボックス 1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2468" y="3664560"/>
                  <a:ext cx="1394228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3493" t="-6557" b="-2623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8" name="正方形/長方形 177"/>
              <p:cNvSpPr/>
              <p:nvPr/>
            </p:nvSpPr>
            <p:spPr>
              <a:xfrm>
                <a:off x="9495033" y="1884808"/>
                <a:ext cx="1759956" cy="78935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altLang="ja-JP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altLang="ja-JP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8" name="正方形/長方形 1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033" y="1884808"/>
                <a:ext cx="1759956" cy="7893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6F69BD7-61C7-44CF-A4B1-29B8E4F03DA3}"/>
              </a:ext>
            </a:extLst>
          </p:cNvPr>
          <p:cNvGrpSpPr/>
          <p:nvPr/>
        </p:nvGrpSpPr>
        <p:grpSpPr>
          <a:xfrm>
            <a:off x="7078275" y="2021275"/>
            <a:ext cx="2527081" cy="3008309"/>
            <a:chOff x="7078275" y="2021275"/>
            <a:chExt cx="2527081" cy="3008309"/>
          </a:xfrm>
        </p:grpSpPr>
        <p:cxnSp>
          <p:nvCxnSpPr>
            <p:cNvPr id="194" name="直線コネクタ 193"/>
            <p:cNvCxnSpPr/>
            <p:nvPr/>
          </p:nvCxnSpPr>
          <p:spPr>
            <a:xfrm>
              <a:off x="9570955" y="2486936"/>
              <a:ext cx="0" cy="207254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/>
            <p:cNvCxnSpPr/>
            <p:nvPr/>
          </p:nvCxnSpPr>
          <p:spPr>
            <a:xfrm>
              <a:off x="8647411" y="2486936"/>
              <a:ext cx="0" cy="2072544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>
              <a:off x="7078275" y="3400865"/>
              <a:ext cx="2527081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/>
            <p:nvPr/>
          </p:nvCxnSpPr>
          <p:spPr>
            <a:xfrm>
              <a:off x="7078275" y="3555827"/>
              <a:ext cx="2527081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6" name="テキスト ボックス 165"/>
                <p:cNvSpPr txBox="1"/>
                <p:nvPr/>
              </p:nvSpPr>
              <p:spPr>
                <a:xfrm>
                  <a:off x="8317839" y="3055643"/>
                  <a:ext cx="4243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66" name="テキスト ボックス 1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7839" y="3055643"/>
                  <a:ext cx="424347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7" name="テキスト ボックス 176"/>
                <p:cNvSpPr txBox="1"/>
                <p:nvPr/>
              </p:nvSpPr>
              <p:spPr>
                <a:xfrm>
                  <a:off x="8306771" y="3567705"/>
                  <a:ext cx="4243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77" name="テキスト ボックス 1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06771" y="3567705"/>
                  <a:ext cx="424347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7" name="グループ化 206"/>
            <p:cNvGrpSpPr/>
            <p:nvPr/>
          </p:nvGrpSpPr>
          <p:grpSpPr>
            <a:xfrm>
              <a:off x="8647411" y="2647127"/>
              <a:ext cx="923544" cy="150319"/>
              <a:chOff x="6096000" y="2740544"/>
              <a:chExt cx="923544" cy="570454"/>
            </a:xfrm>
          </p:grpSpPr>
          <p:cxnSp>
            <p:nvCxnSpPr>
              <p:cNvPr id="208" name="直線矢印コネクタ 207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矢印コネクタ 208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矢印コネクタ 209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矢印コネクタ 210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直線矢印コネクタ 211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矢印コネクタ 212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矢印コネクタ 213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矢印コネクタ 214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0070C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8" name="右矢印 217"/>
            <p:cNvSpPr/>
            <p:nvPr/>
          </p:nvSpPr>
          <p:spPr>
            <a:xfrm rot="16200000">
              <a:off x="8888223" y="2139601"/>
              <a:ext cx="465661" cy="229009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9" name="テキスト ボックス 218"/>
                <p:cNvSpPr txBox="1"/>
                <p:nvPr/>
              </p:nvSpPr>
              <p:spPr>
                <a:xfrm>
                  <a:off x="8709302" y="2035783"/>
                  <a:ext cx="39869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kumimoji="1" lang="ja-JP" altLang="en-US" i="1" dirty="0"/>
                </a:p>
              </p:txBody>
            </p:sp>
          </mc:Choice>
          <mc:Fallback>
            <p:sp>
              <p:nvSpPr>
                <p:cNvPr id="219" name="テキスト ボックス 2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9302" y="2035783"/>
                  <a:ext cx="398699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7" name="正方形/長方形 216"/>
            <p:cNvSpPr/>
            <p:nvPr/>
          </p:nvSpPr>
          <p:spPr>
            <a:xfrm>
              <a:off x="8647411" y="2480116"/>
              <a:ext cx="923544" cy="1549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0" name="グループ化 219"/>
            <p:cNvGrpSpPr/>
            <p:nvPr/>
          </p:nvGrpSpPr>
          <p:grpSpPr>
            <a:xfrm>
              <a:off x="8647411" y="3557610"/>
              <a:ext cx="923544" cy="150319"/>
              <a:chOff x="6096000" y="2740544"/>
              <a:chExt cx="923544" cy="570454"/>
            </a:xfrm>
          </p:grpSpPr>
          <p:cxnSp>
            <p:nvCxnSpPr>
              <p:cNvPr id="221" name="直線矢印コネクタ 220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矢印コネクタ 221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矢印コネクタ 222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矢印コネクタ 223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矢印コネクタ 224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矢印コネクタ 225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矢印コネクタ 226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矢印コネクタ 227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0070C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0" name="グループ化 229"/>
            <p:cNvGrpSpPr/>
            <p:nvPr/>
          </p:nvGrpSpPr>
          <p:grpSpPr>
            <a:xfrm flipV="1">
              <a:off x="8647411" y="3247830"/>
              <a:ext cx="923544" cy="150319"/>
              <a:chOff x="6096000" y="2740544"/>
              <a:chExt cx="923544" cy="570454"/>
            </a:xfrm>
          </p:grpSpPr>
          <p:cxnSp>
            <p:nvCxnSpPr>
              <p:cNvPr id="231" name="直線矢印コネクタ 230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矢印コネクタ 231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矢印コネクタ 232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矢印コネクタ 233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矢印コネクタ 234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矢印コネクタ 235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矢印コネクタ 236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矢印コネクタ 237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0070C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線コネクタ 238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0070C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正方形/長方形 149"/>
            <p:cNvSpPr/>
            <p:nvPr/>
          </p:nvSpPr>
          <p:spPr>
            <a:xfrm>
              <a:off x="8647411" y="3400865"/>
              <a:ext cx="923544" cy="1549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0" name="テキスト ボックス 239"/>
                <p:cNvSpPr txBox="1"/>
                <p:nvPr/>
              </p:nvSpPr>
              <p:spPr>
                <a:xfrm>
                  <a:off x="8317839" y="2622643"/>
                  <a:ext cx="42434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240" name="テキスト ボックス 2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17839" y="2622643"/>
                  <a:ext cx="424347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53" name="グループ化 252"/>
            <p:cNvGrpSpPr/>
            <p:nvPr/>
          </p:nvGrpSpPr>
          <p:grpSpPr>
            <a:xfrm rot="10800000">
              <a:off x="8647411" y="4253413"/>
              <a:ext cx="923544" cy="776171"/>
              <a:chOff x="8972817" y="3608113"/>
              <a:chExt cx="923544" cy="776171"/>
            </a:xfrm>
          </p:grpSpPr>
          <p:grpSp>
            <p:nvGrpSpPr>
              <p:cNvPr id="241" name="グループ化 240"/>
              <p:cNvGrpSpPr/>
              <p:nvPr/>
            </p:nvGrpSpPr>
            <p:grpSpPr>
              <a:xfrm>
                <a:off x="8972817" y="4233965"/>
                <a:ext cx="923544" cy="150319"/>
                <a:chOff x="6096000" y="2740544"/>
                <a:chExt cx="923544" cy="570454"/>
              </a:xfrm>
            </p:grpSpPr>
            <p:cxnSp>
              <p:nvCxnSpPr>
                <p:cNvPr id="242" name="直線矢印コネクタ 241"/>
                <p:cNvCxnSpPr/>
                <p:nvPr/>
              </p:nvCxnSpPr>
              <p:spPr>
                <a:xfrm>
                  <a:off x="6096000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直線矢印コネクタ 242"/>
                <p:cNvCxnSpPr/>
                <p:nvPr/>
              </p:nvCxnSpPr>
              <p:spPr>
                <a:xfrm>
                  <a:off x="6227935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直線矢印コネクタ 243"/>
                <p:cNvCxnSpPr/>
                <p:nvPr/>
              </p:nvCxnSpPr>
              <p:spPr>
                <a:xfrm>
                  <a:off x="6359870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直線矢印コネクタ 244"/>
                <p:cNvCxnSpPr/>
                <p:nvPr/>
              </p:nvCxnSpPr>
              <p:spPr>
                <a:xfrm>
                  <a:off x="6491805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直線矢印コネクタ 245"/>
                <p:cNvCxnSpPr/>
                <p:nvPr/>
              </p:nvCxnSpPr>
              <p:spPr>
                <a:xfrm>
                  <a:off x="6623740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直線矢印コネクタ 246"/>
                <p:cNvCxnSpPr/>
                <p:nvPr/>
              </p:nvCxnSpPr>
              <p:spPr>
                <a:xfrm>
                  <a:off x="6755675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直線矢印コネクタ 247"/>
                <p:cNvCxnSpPr/>
                <p:nvPr/>
              </p:nvCxnSpPr>
              <p:spPr>
                <a:xfrm>
                  <a:off x="6887610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直線矢印コネクタ 248"/>
                <p:cNvCxnSpPr/>
                <p:nvPr/>
              </p:nvCxnSpPr>
              <p:spPr>
                <a:xfrm>
                  <a:off x="7019544" y="2740544"/>
                  <a:ext cx="0" cy="570454"/>
                </a:xfrm>
                <a:prstGeom prst="straightConnector1">
                  <a:avLst/>
                </a:prstGeom>
                <a:ln w="19050" cap="rnd">
                  <a:solidFill>
                    <a:srgbClr val="0070C0"/>
                  </a:solidFill>
                  <a:round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直線コネクタ 249"/>
                <p:cNvCxnSpPr/>
                <p:nvPr/>
              </p:nvCxnSpPr>
              <p:spPr>
                <a:xfrm>
                  <a:off x="6096000" y="3310998"/>
                  <a:ext cx="923544" cy="0"/>
                </a:xfrm>
                <a:prstGeom prst="line">
                  <a:avLst/>
                </a:prstGeom>
                <a:ln w="19050" cap="rnd">
                  <a:solidFill>
                    <a:srgbClr val="0070C0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1" name="右矢印 250"/>
              <p:cNvSpPr/>
              <p:nvPr/>
            </p:nvSpPr>
            <p:spPr>
              <a:xfrm rot="16200000">
                <a:off x="9199881" y="3726439"/>
                <a:ext cx="465661" cy="229009"/>
              </a:xfrm>
              <a:prstGeom prst="rightArrow">
                <a:avLst>
                  <a:gd name="adj1" fmla="val 50000"/>
                  <a:gd name="adj2" fmla="val 65625"/>
                </a:avLst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2" name="正方形/長方形 251"/>
              <p:cNvSpPr/>
              <p:nvPr/>
            </p:nvSpPr>
            <p:spPr>
              <a:xfrm>
                <a:off x="8972817" y="4066954"/>
                <a:ext cx="923544" cy="1549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254" name="直線コネクタ 253"/>
            <p:cNvCxnSpPr/>
            <p:nvPr/>
          </p:nvCxnSpPr>
          <p:spPr>
            <a:xfrm>
              <a:off x="7078275" y="4563781"/>
              <a:ext cx="2487079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線コネクタ 256"/>
            <p:cNvCxnSpPr/>
            <p:nvPr/>
          </p:nvCxnSpPr>
          <p:spPr>
            <a:xfrm>
              <a:off x="7078275" y="2482187"/>
              <a:ext cx="2502319" cy="0"/>
            </a:xfrm>
            <a:prstGeom prst="line">
              <a:avLst/>
            </a:prstGeom>
            <a:ln>
              <a:solidFill>
                <a:schemeClr val="tx1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0" name="テキスト ボックス 259"/>
              <p:cNvSpPr txBox="1"/>
              <p:nvPr/>
            </p:nvSpPr>
            <p:spPr>
              <a:xfrm>
                <a:off x="8709302" y="4730793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260" name="テキスト ボックス 2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9302" y="4730793"/>
                <a:ext cx="398699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9FF31B51-FA8D-4084-BBA5-868BDE7095D0}"/>
              </a:ext>
            </a:extLst>
          </p:cNvPr>
          <p:cNvGrpSpPr/>
          <p:nvPr/>
        </p:nvGrpSpPr>
        <p:grpSpPr>
          <a:xfrm>
            <a:off x="1513114" y="2912058"/>
            <a:ext cx="1569660" cy="1319147"/>
            <a:chOff x="1513114" y="2912058"/>
            <a:chExt cx="1569660" cy="131914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3" name="正方形/長方形 142"/>
                <p:cNvSpPr/>
                <p:nvPr/>
              </p:nvSpPr>
              <p:spPr>
                <a:xfrm>
                  <a:off x="1568391" y="2912058"/>
                  <a:ext cx="991524" cy="789352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altLang="ja-JP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altLang="ja-JP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r>
                              <a:rPr lang="en-US" altLang="ja-JP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den>
                        </m:f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43" name="正方形/長方形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68391" y="2912058"/>
                  <a:ext cx="991524" cy="78935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1" name="テキスト ボックス 260"/>
            <p:cNvSpPr txBox="1"/>
            <p:nvPr/>
          </p:nvSpPr>
          <p:spPr>
            <a:xfrm>
              <a:off x="1513114" y="3769540"/>
              <a:ext cx="1569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/>
                <a:t>応力</a:t>
              </a:r>
              <a:r>
                <a:rPr lang="en-US" altLang="ja-JP" sz="1200" dirty="0"/>
                <a:t>…</a:t>
              </a:r>
              <a:r>
                <a:rPr lang="ja-JP" altLang="en-US" sz="1200" dirty="0"/>
                <a:t>単位面積</a:t>
              </a:r>
              <a:endParaRPr lang="en-US" altLang="ja-JP" sz="1200" dirty="0"/>
            </a:p>
            <a:p>
              <a:r>
                <a:rPr lang="ja-JP" altLang="en-US" sz="1200" dirty="0"/>
                <a:t>　　　あたりの内力</a:t>
              </a:r>
              <a:endParaRPr lang="en-US" altLang="ja-JP" sz="1200" dirty="0"/>
            </a:p>
          </p:txBody>
        </p:sp>
      </p:grpSp>
      <p:sp>
        <p:nvSpPr>
          <p:cNvPr id="263" name="テキスト ボックス 262"/>
          <p:cNvSpPr txBox="1"/>
          <p:nvPr/>
        </p:nvSpPr>
        <p:spPr>
          <a:xfrm>
            <a:off x="8518944" y="131922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/>
              <a:t>内力</a:t>
            </a:r>
            <a:r>
              <a:rPr lang="ja-JP" altLang="en-US" dirty="0"/>
              <a:t>を考える</a:t>
            </a:r>
            <a:endParaRPr lang="en-US" altLang="ja-JP" dirty="0"/>
          </a:p>
          <a:p>
            <a:r>
              <a:rPr lang="ja-JP" altLang="en-US" dirty="0"/>
              <a:t>＝</a:t>
            </a:r>
            <a:r>
              <a:rPr lang="ja-JP" altLang="en-US" b="1" dirty="0"/>
              <a:t>局所系</a:t>
            </a:r>
            <a:r>
              <a:rPr lang="ja-JP" altLang="en-US" dirty="0"/>
              <a:t>を考える</a:t>
            </a:r>
            <a:endParaRPr lang="en-US" altLang="ja-JP" dirty="0"/>
          </a:p>
        </p:txBody>
      </p:sp>
      <p:sp>
        <p:nvSpPr>
          <p:cNvPr id="265" name="テキスト ボックス 264"/>
          <p:cNvSpPr txBox="1"/>
          <p:nvPr/>
        </p:nvSpPr>
        <p:spPr>
          <a:xfrm>
            <a:off x="9646877" y="263043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軸力は</a:t>
            </a:r>
            <a:r>
              <a:rPr lang="ja-JP" altLang="en-US" b="1" dirty="0"/>
              <a:t>一様分布</a:t>
            </a:r>
            <a:r>
              <a:rPr lang="ja-JP" altLang="en-US" dirty="0"/>
              <a:t>を</a:t>
            </a:r>
            <a:endParaRPr lang="en-US" altLang="ja-JP" dirty="0"/>
          </a:p>
          <a:p>
            <a:r>
              <a:rPr lang="ja-JP" altLang="en-US" dirty="0"/>
              <a:t>仮定している</a:t>
            </a:r>
            <a:endParaRPr lang="en-US" altLang="ja-JP" dirty="0"/>
          </a:p>
        </p:txBody>
      </p:sp>
      <p:grpSp>
        <p:nvGrpSpPr>
          <p:cNvPr id="278" name="グループ化 277"/>
          <p:cNvGrpSpPr/>
          <p:nvPr/>
        </p:nvGrpSpPr>
        <p:grpSpPr>
          <a:xfrm>
            <a:off x="8646159" y="2640330"/>
            <a:ext cx="924795" cy="294640"/>
            <a:chOff x="8646159" y="2640330"/>
            <a:chExt cx="924795" cy="294640"/>
          </a:xfrm>
        </p:grpSpPr>
        <p:sp>
          <p:nvSpPr>
            <p:cNvPr id="266" name="フリーフォーム 265"/>
            <p:cNvSpPr/>
            <p:nvPr/>
          </p:nvSpPr>
          <p:spPr>
            <a:xfrm>
              <a:off x="8646159" y="2640330"/>
              <a:ext cx="924795" cy="294640"/>
            </a:xfrm>
            <a:custGeom>
              <a:avLst/>
              <a:gdLst>
                <a:gd name="connsiteX0" fmla="*/ 0 w 929640"/>
                <a:gd name="connsiteY0" fmla="*/ 5080 h 294643"/>
                <a:gd name="connsiteX1" fmla="*/ 467360 w 929640"/>
                <a:gd name="connsiteY1" fmla="*/ 294640 h 294643"/>
                <a:gd name="connsiteX2" fmla="*/ 929640 w 929640"/>
                <a:gd name="connsiteY2" fmla="*/ 0 h 294643"/>
                <a:gd name="connsiteX0" fmla="*/ 0 w 929640"/>
                <a:gd name="connsiteY0" fmla="*/ 5080 h 298453"/>
                <a:gd name="connsiteX1" fmla="*/ 465455 w 929640"/>
                <a:gd name="connsiteY1" fmla="*/ 298450 h 298453"/>
                <a:gd name="connsiteX2" fmla="*/ 929640 w 929640"/>
                <a:gd name="connsiteY2" fmla="*/ 0 h 298453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735" h="294640">
                  <a:moveTo>
                    <a:pt x="0" y="1270"/>
                  </a:moveTo>
                  <a:cubicBezTo>
                    <a:pt x="264795" y="1693"/>
                    <a:pt x="310833" y="294852"/>
                    <a:pt x="465455" y="294640"/>
                  </a:cubicBezTo>
                  <a:cubicBezTo>
                    <a:pt x="620078" y="294428"/>
                    <a:pt x="664422" y="212"/>
                    <a:pt x="927735" y="0"/>
                  </a:cubicBezTo>
                </a:path>
              </a:pathLst>
            </a:custGeom>
            <a:noFill/>
            <a:ln cap="rnd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72" name="直線矢印コネクタ 271"/>
            <p:cNvCxnSpPr/>
            <p:nvPr/>
          </p:nvCxnSpPr>
          <p:spPr>
            <a:xfrm>
              <a:off x="9175821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直線矢印コネクタ 273"/>
            <p:cNvCxnSpPr/>
            <p:nvPr/>
          </p:nvCxnSpPr>
          <p:spPr>
            <a:xfrm>
              <a:off x="9043215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直線矢印コネクタ 274"/>
            <p:cNvCxnSpPr/>
            <p:nvPr/>
          </p:nvCxnSpPr>
          <p:spPr>
            <a:xfrm>
              <a:off x="8908651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直線矢印コネクタ 276"/>
            <p:cNvCxnSpPr/>
            <p:nvPr/>
          </p:nvCxnSpPr>
          <p:spPr>
            <a:xfrm>
              <a:off x="9304146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グループ化 278"/>
          <p:cNvGrpSpPr/>
          <p:nvPr/>
        </p:nvGrpSpPr>
        <p:grpSpPr>
          <a:xfrm>
            <a:off x="8646159" y="3557531"/>
            <a:ext cx="924795" cy="294640"/>
            <a:chOff x="8646159" y="2640330"/>
            <a:chExt cx="924795" cy="294640"/>
          </a:xfrm>
        </p:grpSpPr>
        <p:sp>
          <p:nvSpPr>
            <p:cNvPr id="280" name="フリーフォーム 279"/>
            <p:cNvSpPr/>
            <p:nvPr/>
          </p:nvSpPr>
          <p:spPr>
            <a:xfrm>
              <a:off x="8646159" y="2640330"/>
              <a:ext cx="924795" cy="294640"/>
            </a:xfrm>
            <a:custGeom>
              <a:avLst/>
              <a:gdLst>
                <a:gd name="connsiteX0" fmla="*/ 0 w 929640"/>
                <a:gd name="connsiteY0" fmla="*/ 5080 h 294643"/>
                <a:gd name="connsiteX1" fmla="*/ 467360 w 929640"/>
                <a:gd name="connsiteY1" fmla="*/ 294640 h 294643"/>
                <a:gd name="connsiteX2" fmla="*/ 929640 w 929640"/>
                <a:gd name="connsiteY2" fmla="*/ 0 h 294643"/>
                <a:gd name="connsiteX0" fmla="*/ 0 w 929640"/>
                <a:gd name="connsiteY0" fmla="*/ 5080 h 298453"/>
                <a:gd name="connsiteX1" fmla="*/ 465455 w 929640"/>
                <a:gd name="connsiteY1" fmla="*/ 298450 h 298453"/>
                <a:gd name="connsiteX2" fmla="*/ 929640 w 929640"/>
                <a:gd name="connsiteY2" fmla="*/ 0 h 298453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735" h="294640">
                  <a:moveTo>
                    <a:pt x="0" y="1270"/>
                  </a:moveTo>
                  <a:cubicBezTo>
                    <a:pt x="264795" y="1693"/>
                    <a:pt x="310833" y="294852"/>
                    <a:pt x="465455" y="294640"/>
                  </a:cubicBezTo>
                  <a:cubicBezTo>
                    <a:pt x="620078" y="294428"/>
                    <a:pt x="664422" y="212"/>
                    <a:pt x="927735" y="0"/>
                  </a:cubicBezTo>
                </a:path>
              </a:pathLst>
            </a:custGeom>
            <a:noFill/>
            <a:ln cap="rnd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1" name="直線矢印コネクタ 280"/>
            <p:cNvCxnSpPr/>
            <p:nvPr/>
          </p:nvCxnSpPr>
          <p:spPr>
            <a:xfrm>
              <a:off x="9175821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直線矢印コネクタ 281"/>
            <p:cNvCxnSpPr/>
            <p:nvPr/>
          </p:nvCxnSpPr>
          <p:spPr>
            <a:xfrm>
              <a:off x="9043215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直線矢印コネクタ 282"/>
            <p:cNvCxnSpPr/>
            <p:nvPr/>
          </p:nvCxnSpPr>
          <p:spPr>
            <a:xfrm>
              <a:off x="8908651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直線矢印コネクタ 283"/>
            <p:cNvCxnSpPr/>
            <p:nvPr/>
          </p:nvCxnSpPr>
          <p:spPr>
            <a:xfrm>
              <a:off x="9304146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5" name="グループ化 284"/>
          <p:cNvGrpSpPr/>
          <p:nvPr/>
        </p:nvGrpSpPr>
        <p:grpSpPr>
          <a:xfrm flipV="1">
            <a:off x="8646159" y="3107013"/>
            <a:ext cx="924795" cy="294640"/>
            <a:chOff x="8646159" y="2640330"/>
            <a:chExt cx="924795" cy="294640"/>
          </a:xfrm>
        </p:grpSpPr>
        <p:sp>
          <p:nvSpPr>
            <p:cNvPr id="286" name="フリーフォーム 285"/>
            <p:cNvSpPr/>
            <p:nvPr/>
          </p:nvSpPr>
          <p:spPr>
            <a:xfrm>
              <a:off x="8646159" y="2640330"/>
              <a:ext cx="924795" cy="294640"/>
            </a:xfrm>
            <a:custGeom>
              <a:avLst/>
              <a:gdLst>
                <a:gd name="connsiteX0" fmla="*/ 0 w 929640"/>
                <a:gd name="connsiteY0" fmla="*/ 5080 h 294643"/>
                <a:gd name="connsiteX1" fmla="*/ 467360 w 929640"/>
                <a:gd name="connsiteY1" fmla="*/ 294640 h 294643"/>
                <a:gd name="connsiteX2" fmla="*/ 929640 w 929640"/>
                <a:gd name="connsiteY2" fmla="*/ 0 h 294643"/>
                <a:gd name="connsiteX0" fmla="*/ 0 w 929640"/>
                <a:gd name="connsiteY0" fmla="*/ 5080 h 298453"/>
                <a:gd name="connsiteX1" fmla="*/ 465455 w 929640"/>
                <a:gd name="connsiteY1" fmla="*/ 298450 h 298453"/>
                <a:gd name="connsiteX2" fmla="*/ 929640 w 929640"/>
                <a:gd name="connsiteY2" fmla="*/ 0 h 298453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735" h="294640">
                  <a:moveTo>
                    <a:pt x="0" y="1270"/>
                  </a:moveTo>
                  <a:cubicBezTo>
                    <a:pt x="264795" y="1693"/>
                    <a:pt x="310833" y="294852"/>
                    <a:pt x="465455" y="294640"/>
                  </a:cubicBezTo>
                  <a:cubicBezTo>
                    <a:pt x="620078" y="294428"/>
                    <a:pt x="664422" y="212"/>
                    <a:pt x="927735" y="0"/>
                  </a:cubicBezTo>
                </a:path>
              </a:pathLst>
            </a:custGeom>
            <a:noFill/>
            <a:ln cap="rnd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87" name="直線矢印コネクタ 286"/>
            <p:cNvCxnSpPr/>
            <p:nvPr/>
          </p:nvCxnSpPr>
          <p:spPr>
            <a:xfrm>
              <a:off x="9175821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直線矢印コネクタ 287"/>
            <p:cNvCxnSpPr/>
            <p:nvPr/>
          </p:nvCxnSpPr>
          <p:spPr>
            <a:xfrm>
              <a:off x="9043215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直線矢印コネクタ 288"/>
            <p:cNvCxnSpPr/>
            <p:nvPr/>
          </p:nvCxnSpPr>
          <p:spPr>
            <a:xfrm>
              <a:off x="8908651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矢印コネクタ 289"/>
            <p:cNvCxnSpPr/>
            <p:nvPr/>
          </p:nvCxnSpPr>
          <p:spPr>
            <a:xfrm>
              <a:off x="9304146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1" name="グループ化 290"/>
          <p:cNvGrpSpPr/>
          <p:nvPr/>
        </p:nvGrpSpPr>
        <p:grpSpPr>
          <a:xfrm flipV="1">
            <a:off x="8646159" y="4120409"/>
            <a:ext cx="924795" cy="294640"/>
            <a:chOff x="8646159" y="2640330"/>
            <a:chExt cx="924795" cy="294640"/>
          </a:xfrm>
        </p:grpSpPr>
        <p:sp>
          <p:nvSpPr>
            <p:cNvPr id="292" name="フリーフォーム 291"/>
            <p:cNvSpPr/>
            <p:nvPr/>
          </p:nvSpPr>
          <p:spPr>
            <a:xfrm>
              <a:off x="8646159" y="2640330"/>
              <a:ext cx="924795" cy="294640"/>
            </a:xfrm>
            <a:custGeom>
              <a:avLst/>
              <a:gdLst>
                <a:gd name="connsiteX0" fmla="*/ 0 w 929640"/>
                <a:gd name="connsiteY0" fmla="*/ 5080 h 294643"/>
                <a:gd name="connsiteX1" fmla="*/ 467360 w 929640"/>
                <a:gd name="connsiteY1" fmla="*/ 294640 h 294643"/>
                <a:gd name="connsiteX2" fmla="*/ 929640 w 929640"/>
                <a:gd name="connsiteY2" fmla="*/ 0 h 294643"/>
                <a:gd name="connsiteX0" fmla="*/ 0 w 929640"/>
                <a:gd name="connsiteY0" fmla="*/ 5080 h 298453"/>
                <a:gd name="connsiteX1" fmla="*/ 465455 w 929640"/>
                <a:gd name="connsiteY1" fmla="*/ 298450 h 298453"/>
                <a:gd name="connsiteX2" fmla="*/ 929640 w 929640"/>
                <a:gd name="connsiteY2" fmla="*/ 0 h 298453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9640"/>
                <a:gd name="connsiteY0" fmla="*/ 5080 h 298451"/>
                <a:gd name="connsiteX1" fmla="*/ 465455 w 929640"/>
                <a:gd name="connsiteY1" fmla="*/ 298450 h 298451"/>
                <a:gd name="connsiteX2" fmla="*/ 929640 w 929640"/>
                <a:gd name="connsiteY2" fmla="*/ 0 h 298451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  <a:gd name="connsiteX0" fmla="*/ 0 w 927735"/>
                <a:gd name="connsiteY0" fmla="*/ 1270 h 294640"/>
                <a:gd name="connsiteX1" fmla="*/ 465455 w 927735"/>
                <a:gd name="connsiteY1" fmla="*/ 294640 h 294640"/>
                <a:gd name="connsiteX2" fmla="*/ 927735 w 927735"/>
                <a:gd name="connsiteY2" fmla="*/ 0 h 29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735" h="294640">
                  <a:moveTo>
                    <a:pt x="0" y="1270"/>
                  </a:moveTo>
                  <a:cubicBezTo>
                    <a:pt x="264795" y="1693"/>
                    <a:pt x="310833" y="294852"/>
                    <a:pt x="465455" y="294640"/>
                  </a:cubicBezTo>
                  <a:cubicBezTo>
                    <a:pt x="620078" y="294428"/>
                    <a:pt x="664422" y="212"/>
                    <a:pt x="927735" y="0"/>
                  </a:cubicBezTo>
                </a:path>
              </a:pathLst>
            </a:custGeom>
            <a:noFill/>
            <a:ln cap="rnd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3" name="直線矢印コネクタ 292"/>
            <p:cNvCxnSpPr/>
            <p:nvPr/>
          </p:nvCxnSpPr>
          <p:spPr>
            <a:xfrm>
              <a:off x="9175821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直線矢印コネクタ 293"/>
            <p:cNvCxnSpPr/>
            <p:nvPr/>
          </p:nvCxnSpPr>
          <p:spPr>
            <a:xfrm>
              <a:off x="9043215" y="2640330"/>
              <a:ext cx="0" cy="274320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矢印コネクタ 294"/>
            <p:cNvCxnSpPr/>
            <p:nvPr/>
          </p:nvCxnSpPr>
          <p:spPr>
            <a:xfrm>
              <a:off x="8908651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直線矢印コネクタ 295"/>
            <p:cNvCxnSpPr/>
            <p:nvPr/>
          </p:nvCxnSpPr>
          <p:spPr>
            <a:xfrm>
              <a:off x="9304146" y="2640330"/>
              <a:ext cx="0" cy="157116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7" name="テキスト ボックス 296"/>
          <p:cNvSpPr txBox="1"/>
          <p:nvPr/>
        </p:nvSpPr>
        <p:spPr>
          <a:xfrm>
            <a:off x="8589693" y="5137336"/>
            <a:ext cx="2723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集中荷重に対する</a:t>
            </a:r>
            <a:endParaRPr lang="en-US" altLang="ja-JP" dirty="0"/>
          </a:p>
          <a:p>
            <a:r>
              <a:rPr lang="ja-JP" altLang="en-US" dirty="0"/>
              <a:t>応力は一様とはならない</a:t>
            </a:r>
            <a:endParaRPr lang="en-US" altLang="ja-JP" dirty="0"/>
          </a:p>
          <a:p>
            <a:r>
              <a:rPr lang="ja-JP" altLang="en-US" dirty="0"/>
              <a:t>と予想される</a:t>
            </a:r>
            <a:endParaRPr lang="en-US" altLang="ja-JP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CEA905A0-0152-4908-85EE-ABD64051AD52}"/>
              </a:ext>
            </a:extLst>
          </p:cNvPr>
          <p:cNvGrpSpPr/>
          <p:nvPr/>
        </p:nvGrpSpPr>
        <p:grpSpPr>
          <a:xfrm>
            <a:off x="10199032" y="4001956"/>
            <a:ext cx="1332635" cy="714889"/>
            <a:chOff x="10199032" y="4001956"/>
            <a:chExt cx="1332635" cy="71488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3" name="テキスト ボックス 112">
                  <a:extLst>
                    <a:ext uri="{FF2B5EF4-FFF2-40B4-BE49-F238E27FC236}">
                      <a16:creationId xmlns:a16="http://schemas.microsoft.com/office/drawing/2014/main" id="{D4DAB3D8-E561-418E-941F-592803514119}"/>
                    </a:ext>
                  </a:extLst>
                </p:cNvPr>
                <p:cNvSpPr txBox="1"/>
                <p:nvPr/>
              </p:nvSpPr>
              <p:spPr>
                <a:xfrm>
                  <a:off x="10199032" y="4347513"/>
                  <a:ext cx="10905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altLang="ja-JP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13" name="テキスト ボックス 112">
                  <a:extLst>
                    <a:ext uri="{FF2B5EF4-FFF2-40B4-BE49-F238E27FC236}">
                      <a16:creationId xmlns:a16="http://schemas.microsoft.com/office/drawing/2014/main" id="{D4DAB3D8-E561-418E-941F-5928035141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9032" y="4347513"/>
                  <a:ext cx="1090555" cy="36933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4" name="右矢印 24">
              <a:extLst>
                <a:ext uri="{FF2B5EF4-FFF2-40B4-BE49-F238E27FC236}">
                  <a16:creationId xmlns:a16="http://schemas.microsoft.com/office/drawing/2014/main" id="{15D3808A-45F3-4B36-B01F-5E89B9794F43}"/>
                </a:ext>
              </a:extLst>
            </p:cNvPr>
            <p:cNvSpPr/>
            <p:nvPr/>
          </p:nvSpPr>
          <p:spPr>
            <a:xfrm rot="5400000">
              <a:off x="10700231" y="3984224"/>
              <a:ext cx="330631" cy="373322"/>
            </a:xfrm>
            <a:prstGeom prst="rightArrow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FE8D6059-F1D0-4F1E-8998-48101F5C07E1}"/>
                    </a:ext>
                  </a:extLst>
                </p:cNvPr>
                <p:cNvSpPr txBox="1"/>
                <p:nvPr/>
              </p:nvSpPr>
              <p:spPr>
                <a:xfrm>
                  <a:off x="10978310" y="4001956"/>
                  <a:ext cx="5533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ja-JP" altLang="en-US" i="1">
                            <a:latin typeface="Cambria Math" panose="02040503050406030204" pitchFamily="18" charset="0"/>
                          </a:rPr>
                          <m:t>倍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15" name="テキスト ボックス 114">
                  <a:extLst>
                    <a:ext uri="{FF2B5EF4-FFF2-40B4-BE49-F238E27FC236}">
                      <a16:creationId xmlns:a16="http://schemas.microsoft.com/office/drawing/2014/main" id="{FE8D6059-F1D0-4F1E-8998-48101F5C07E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78310" y="4001956"/>
                  <a:ext cx="553357" cy="369332"/>
                </a:xfrm>
                <a:prstGeom prst="rect">
                  <a:avLst/>
                </a:prstGeom>
                <a:blipFill>
                  <a:blip r:embed="rId23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1379EA52-7192-4C97-B36C-5EDE157E0E84}"/>
              </a:ext>
            </a:extLst>
          </p:cNvPr>
          <p:cNvGrpSpPr/>
          <p:nvPr/>
        </p:nvGrpSpPr>
        <p:grpSpPr>
          <a:xfrm>
            <a:off x="10582505" y="4347513"/>
            <a:ext cx="866741" cy="758108"/>
            <a:chOff x="10582505" y="4347513"/>
            <a:chExt cx="866741" cy="75810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43AC27DF-149D-4C85-B8C4-A25FB1E6261B}"/>
                    </a:ext>
                  </a:extLst>
                </p:cNvPr>
                <p:cNvSpPr txBox="1"/>
                <p:nvPr/>
              </p:nvSpPr>
              <p:spPr>
                <a:xfrm>
                  <a:off x="10744309" y="4736289"/>
                  <a:ext cx="70493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kumimoji="1"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>
            <p:sp>
              <p:nvSpPr>
                <p:cNvPr id="116" name="テキスト ボックス 115">
                  <a:extLst>
                    <a:ext uri="{FF2B5EF4-FFF2-40B4-BE49-F238E27FC236}">
                      <a16:creationId xmlns:a16="http://schemas.microsoft.com/office/drawing/2014/main" id="{43AC27DF-149D-4C85-B8C4-A25FB1E6261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44309" y="4736289"/>
                  <a:ext cx="704937" cy="36933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B29C15E1-EB24-4880-AB74-ECFA0B03F86E}"/>
                </a:ext>
              </a:extLst>
            </p:cNvPr>
            <p:cNvSpPr/>
            <p:nvPr/>
          </p:nvSpPr>
          <p:spPr>
            <a:xfrm>
              <a:off x="10582505" y="4347513"/>
              <a:ext cx="707082" cy="37746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E66449F7-6202-4D39-A82E-C1FAF1C50B49}"/>
              </a:ext>
            </a:extLst>
          </p:cNvPr>
          <p:cNvSpPr txBox="1"/>
          <p:nvPr/>
        </p:nvSpPr>
        <p:spPr>
          <a:xfrm>
            <a:off x="3119565" y="5295688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フックの法則</a:t>
            </a:r>
            <a:r>
              <a:rPr lang="ja-JP" altLang="en-US" b="1" dirty="0"/>
              <a:t>が</a:t>
            </a:r>
            <a:endParaRPr lang="en-US" altLang="ja-JP" b="1" dirty="0"/>
          </a:p>
          <a:p>
            <a:r>
              <a:rPr lang="ja-JP" altLang="en-US" b="1" dirty="0"/>
              <a:t>成立する場合に限る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98556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4" grpId="0" animBg="1"/>
      <p:bldP spid="145" grpId="0" animBg="1"/>
      <p:bldP spid="146" grpId="0" animBg="1"/>
      <p:bldP spid="178" grpId="0"/>
      <p:bldP spid="260" grpId="0"/>
      <p:bldP spid="263" grpId="0"/>
      <p:bldP spid="265" grpId="0"/>
      <p:bldP spid="297" grpId="0"/>
      <p:bldP spid="1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34709B6E-C35F-467F-BF61-2AA76C65744A}"/>
              </a:ext>
            </a:extLst>
          </p:cNvPr>
          <p:cNvGrpSpPr/>
          <p:nvPr/>
        </p:nvGrpSpPr>
        <p:grpSpPr>
          <a:xfrm flipH="1">
            <a:off x="8858456" y="550017"/>
            <a:ext cx="2130592" cy="1359647"/>
            <a:chOff x="1005840" y="834953"/>
            <a:chExt cx="1773824" cy="1169498"/>
          </a:xfrm>
        </p:grpSpPr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E161DC79-09B8-45E4-B459-A5FC05136FE7}"/>
                </a:ext>
              </a:extLst>
            </p:cNvPr>
            <p:cNvSpPr/>
            <p:nvPr/>
          </p:nvSpPr>
          <p:spPr>
            <a:xfrm>
              <a:off x="1005840" y="834953"/>
              <a:ext cx="1773824" cy="107879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53" name="二等辺三角形 52">
              <a:extLst>
                <a:ext uri="{FF2B5EF4-FFF2-40B4-BE49-F238E27FC236}">
                  <a16:creationId xmlns:a16="http://schemas.microsoft.com/office/drawing/2014/main" id="{24E215DE-407E-41D3-AC76-4DEA19E70406}"/>
                </a:ext>
              </a:extLst>
            </p:cNvPr>
            <p:cNvSpPr/>
            <p:nvPr/>
          </p:nvSpPr>
          <p:spPr>
            <a:xfrm rot="8072221">
              <a:off x="2066550" y="1491142"/>
              <a:ext cx="412262" cy="61435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061215" y="1045175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（材料力学の最も簡単な問題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166E134-E86C-4A6A-9539-3C682205B393}"/>
              </a:ext>
            </a:extLst>
          </p:cNvPr>
          <p:cNvGrpSpPr/>
          <p:nvPr/>
        </p:nvGrpSpPr>
        <p:grpSpPr>
          <a:xfrm>
            <a:off x="6637442" y="754569"/>
            <a:ext cx="1814261" cy="5521493"/>
            <a:chOff x="6637442" y="754569"/>
            <a:chExt cx="1814261" cy="5521493"/>
          </a:xfrm>
        </p:grpSpPr>
        <p:sp>
          <p:nvSpPr>
            <p:cNvPr id="99" name="フリーフォーム 98"/>
            <p:cNvSpPr/>
            <p:nvPr/>
          </p:nvSpPr>
          <p:spPr>
            <a:xfrm flipV="1">
              <a:off x="6637442" y="4558002"/>
              <a:ext cx="1814261" cy="1256463"/>
            </a:xfrm>
            <a:custGeom>
              <a:avLst/>
              <a:gdLst>
                <a:gd name="connsiteX0" fmla="*/ 0 w 1814261"/>
                <a:gd name="connsiteY0" fmla="*/ 0 h 1256463"/>
                <a:gd name="connsiteX1" fmla="*/ 1812990 w 1814261"/>
                <a:gd name="connsiteY1" fmla="*/ 0 h 1256463"/>
                <a:gd name="connsiteX2" fmla="*/ 1812990 w 1814261"/>
                <a:gd name="connsiteY2" fmla="*/ 626062 h 1256463"/>
                <a:gd name="connsiteX3" fmla="*/ 1814244 w 1814261"/>
                <a:gd name="connsiteY3" fmla="*/ 626062 h 1256463"/>
                <a:gd name="connsiteX4" fmla="*/ 1366749 w 1814261"/>
                <a:gd name="connsiteY4" fmla="*/ 1256463 h 1256463"/>
                <a:gd name="connsiteX5" fmla="*/ 445257 w 1814261"/>
                <a:gd name="connsiteY5" fmla="*/ 1256463 h 1256463"/>
                <a:gd name="connsiteX6" fmla="*/ 445257 w 1814261"/>
                <a:gd name="connsiteY6" fmla="*/ 1226320 h 1256463"/>
                <a:gd name="connsiteX7" fmla="*/ 442147 w 1814261"/>
                <a:gd name="connsiteY7" fmla="*/ 1184748 h 1256463"/>
                <a:gd name="connsiteX8" fmla="*/ 3924 w 1814261"/>
                <a:gd name="connsiteY8" fmla="*/ 677648 h 1256463"/>
                <a:gd name="connsiteX9" fmla="*/ 345 w 1814261"/>
                <a:gd name="connsiteY9" fmla="*/ 630401 h 1256463"/>
                <a:gd name="connsiteX10" fmla="*/ 0 w 1814261"/>
                <a:gd name="connsiteY10" fmla="*/ 630401 h 125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14261" h="1256463">
                  <a:moveTo>
                    <a:pt x="0" y="0"/>
                  </a:moveTo>
                  <a:lnTo>
                    <a:pt x="1812990" y="0"/>
                  </a:lnTo>
                  <a:lnTo>
                    <a:pt x="1812990" y="626062"/>
                  </a:lnTo>
                  <a:lnTo>
                    <a:pt x="1814244" y="626062"/>
                  </a:lnTo>
                  <a:cubicBezTo>
                    <a:pt x="1817479" y="942876"/>
                    <a:pt x="1368594" y="843129"/>
                    <a:pt x="1366749" y="1256463"/>
                  </a:cubicBezTo>
                  <a:lnTo>
                    <a:pt x="445257" y="1256463"/>
                  </a:lnTo>
                  <a:lnTo>
                    <a:pt x="445257" y="1226320"/>
                  </a:lnTo>
                  <a:lnTo>
                    <a:pt x="442147" y="1184748"/>
                  </a:lnTo>
                  <a:cubicBezTo>
                    <a:pt x="394499" y="874643"/>
                    <a:pt x="44934" y="915998"/>
                    <a:pt x="3924" y="677648"/>
                  </a:cubicBezTo>
                  <a:lnTo>
                    <a:pt x="345" y="630401"/>
                  </a:lnTo>
                  <a:lnTo>
                    <a:pt x="0" y="6304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フリーフォーム 97"/>
            <p:cNvSpPr/>
            <p:nvPr/>
          </p:nvSpPr>
          <p:spPr>
            <a:xfrm>
              <a:off x="6637442" y="1221030"/>
              <a:ext cx="1814261" cy="1256463"/>
            </a:xfrm>
            <a:custGeom>
              <a:avLst/>
              <a:gdLst>
                <a:gd name="connsiteX0" fmla="*/ 0 w 1814261"/>
                <a:gd name="connsiteY0" fmla="*/ 0 h 1256463"/>
                <a:gd name="connsiteX1" fmla="*/ 1812990 w 1814261"/>
                <a:gd name="connsiteY1" fmla="*/ 0 h 1256463"/>
                <a:gd name="connsiteX2" fmla="*/ 1812990 w 1814261"/>
                <a:gd name="connsiteY2" fmla="*/ 626062 h 1256463"/>
                <a:gd name="connsiteX3" fmla="*/ 1814244 w 1814261"/>
                <a:gd name="connsiteY3" fmla="*/ 626062 h 1256463"/>
                <a:gd name="connsiteX4" fmla="*/ 1366749 w 1814261"/>
                <a:gd name="connsiteY4" fmla="*/ 1256463 h 1256463"/>
                <a:gd name="connsiteX5" fmla="*/ 445257 w 1814261"/>
                <a:gd name="connsiteY5" fmla="*/ 1256463 h 1256463"/>
                <a:gd name="connsiteX6" fmla="*/ 445257 w 1814261"/>
                <a:gd name="connsiteY6" fmla="*/ 1226320 h 1256463"/>
                <a:gd name="connsiteX7" fmla="*/ 442147 w 1814261"/>
                <a:gd name="connsiteY7" fmla="*/ 1184748 h 1256463"/>
                <a:gd name="connsiteX8" fmla="*/ 3924 w 1814261"/>
                <a:gd name="connsiteY8" fmla="*/ 677648 h 1256463"/>
                <a:gd name="connsiteX9" fmla="*/ 345 w 1814261"/>
                <a:gd name="connsiteY9" fmla="*/ 630401 h 1256463"/>
                <a:gd name="connsiteX10" fmla="*/ 0 w 1814261"/>
                <a:gd name="connsiteY10" fmla="*/ 630401 h 1256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14261" h="1256463">
                  <a:moveTo>
                    <a:pt x="0" y="0"/>
                  </a:moveTo>
                  <a:lnTo>
                    <a:pt x="1812990" y="0"/>
                  </a:lnTo>
                  <a:lnTo>
                    <a:pt x="1812990" y="626062"/>
                  </a:lnTo>
                  <a:lnTo>
                    <a:pt x="1814244" y="626062"/>
                  </a:lnTo>
                  <a:cubicBezTo>
                    <a:pt x="1817479" y="942876"/>
                    <a:pt x="1368594" y="843129"/>
                    <a:pt x="1366749" y="1256463"/>
                  </a:cubicBezTo>
                  <a:lnTo>
                    <a:pt x="445257" y="1256463"/>
                  </a:lnTo>
                  <a:lnTo>
                    <a:pt x="445257" y="1226320"/>
                  </a:lnTo>
                  <a:lnTo>
                    <a:pt x="442147" y="1184748"/>
                  </a:lnTo>
                  <a:cubicBezTo>
                    <a:pt x="394499" y="874643"/>
                    <a:pt x="44934" y="915998"/>
                    <a:pt x="3924" y="677648"/>
                  </a:cubicBezTo>
                  <a:lnTo>
                    <a:pt x="345" y="630401"/>
                  </a:lnTo>
                  <a:lnTo>
                    <a:pt x="0" y="630401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cap="rnd">
              <a:solidFill>
                <a:schemeClr val="tx1">
                  <a:lumMod val="75000"/>
                  <a:lumOff val="25000"/>
                </a:schemeClr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右矢印 71"/>
            <p:cNvSpPr/>
            <p:nvPr/>
          </p:nvSpPr>
          <p:spPr>
            <a:xfrm rot="5400000" flipV="1">
              <a:off x="7319514" y="5496466"/>
              <a:ext cx="465661" cy="1093532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右矢印 4"/>
            <p:cNvSpPr/>
            <p:nvPr/>
          </p:nvSpPr>
          <p:spPr>
            <a:xfrm rot="16200000">
              <a:off x="7319514" y="440634"/>
              <a:ext cx="465661" cy="1093532"/>
            </a:xfrm>
            <a:prstGeom prst="rightArrow">
              <a:avLst>
                <a:gd name="adj1" fmla="val 50000"/>
                <a:gd name="adj2" fmla="val 65625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265" t="-3774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グループ化 77"/>
          <p:cNvGrpSpPr/>
          <p:nvPr/>
        </p:nvGrpSpPr>
        <p:grpSpPr>
          <a:xfrm>
            <a:off x="6585367" y="2481122"/>
            <a:ext cx="490696" cy="2090420"/>
            <a:chOff x="1778000" y="1843550"/>
            <a:chExt cx="490696" cy="2084832"/>
          </a:xfrm>
        </p:grpSpPr>
        <p:cxnSp>
          <p:nvCxnSpPr>
            <p:cNvPr id="75" name="直線コネクタ 74"/>
            <p:cNvCxnSpPr/>
            <p:nvPr/>
          </p:nvCxnSpPr>
          <p:spPr>
            <a:xfrm flipH="1">
              <a:off x="1778000" y="1843550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1778000" y="3922914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2019497" y="1859898"/>
              <a:ext cx="0" cy="20684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5205585" y="3664560"/>
                <a:ext cx="1449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0" i="0" dirty="0">
                    <a:latin typeface="+mj-lt"/>
                  </a:rPr>
                  <a:t>長さ</a:t>
                </a:r>
                <a:r>
                  <a:rPr lang="ja-JP" altLang="en-US" i="0" dirty="0">
                    <a:latin typeface="+mj-lt"/>
                  </a:rPr>
                  <a:t>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585" y="3664560"/>
                <a:ext cx="1449628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テキスト ボックス 62"/>
          <p:cNvSpPr txBox="1"/>
          <p:nvPr/>
        </p:nvSpPr>
        <p:spPr>
          <a:xfrm>
            <a:off x="5893146" y="396686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（伸び）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1568391" y="1574101"/>
                <a:ext cx="3416320" cy="12003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/>
                  <a:t>ヤング率</a:t>
                </a:r>
                <a:r>
                  <a:rPr lang="ja-JP" altLang="en-US" b="0" i="0" dirty="0">
                    <a:latin typeface="+mj-lt"/>
                  </a:rPr>
                  <a:t>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ja-JP" altLang="en-US" dirty="0" err="1"/>
                  <a:t>，</a:t>
                </a:r>
                <a:r>
                  <a:rPr lang="ja-JP" altLang="en-US" dirty="0"/>
                  <a:t>断面積が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dirty="0"/>
                  <a:t>，</a:t>
                </a:r>
                <a:endParaRPr kumimoji="1" lang="en-US" altLang="ja-JP" dirty="0"/>
              </a:p>
              <a:p>
                <a:r>
                  <a:rPr lang="ja-JP" altLang="en-US" dirty="0"/>
                  <a:t>長さが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kumimoji="1" lang="ja-JP" altLang="en-US" dirty="0"/>
                  <a:t>の均一な棒材がある．</a:t>
                </a:r>
                <a:endParaRPr kumimoji="1" lang="en-US" altLang="ja-JP" dirty="0"/>
              </a:p>
              <a:p>
                <a:r>
                  <a:rPr lang="ja-JP" altLang="en-US" b="0" i="0" dirty="0">
                    <a:latin typeface="+mj-lt"/>
                  </a:rPr>
                  <a:t>大きさ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kumimoji="1" lang="ja-JP" altLang="en-US" dirty="0"/>
                  <a:t>の引張荷重を両端に</a:t>
                </a:r>
                <a:endParaRPr kumimoji="1" lang="en-US" altLang="ja-JP" dirty="0"/>
              </a:p>
              <a:p>
                <a:r>
                  <a:rPr lang="ja-JP" altLang="en-US" dirty="0"/>
                  <a:t>作用させた時の伸びを求めよ．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391" y="1574101"/>
                <a:ext cx="3416320" cy="1200329"/>
              </a:xfrm>
              <a:prstGeom prst="rect">
                <a:avLst/>
              </a:prstGeom>
              <a:blipFill>
                <a:blip r:embed="rId6"/>
                <a:stretch>
                  <a:fillRect l="-1243" t="-1508" r="-888" b="-653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テキスト ボックス 141"/>
              <p:cNvSpPr txBox="1"/>
              <p:nvPr/>
            </p:nvSpPr>
            <p:spPr>
              <a:xfrm>
                <a:off x="3667780" y="3783419"/>
                <a:ext cx="1642337" cy="6182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2" name="テキスト ボックス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780" y="3783419"/>
                <a:ext cx="1642337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正方形/長方形 142"/>
              <p:cNvSpPr/>
              <p:nvPr/>
            </p:nvSpPr>
            <p:spPr>
              <a:xfrm>
                <a:off x="1568391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3" name="正方形/長方形 1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8391" y="2912058"/>
                <a:ext cx="991524" cy="7893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正方形/長方形 143"/>
              <p:cNvSpPr/>
              <p:nvPr/>
            </p:nvSpPr>
            <p:spPr>
              <a:xfrm>
                <a:off x="2780789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4" name="正方形/長方形 1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789" y="2912058"/>
                <a:ext cx="991524" cy="7893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正方形/長方形 144"/>
              <p:cNvSpPr/>
              <p:nvPr/>
            </p:nvSpPr>
            <p:spPr>
              <a:xfrm>
                <a:off x="3993187" y="2912058"/>
                <a:ext cx="991524" cy="7893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5" name="正方形/長方形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187" y="2912058"/>
                <a:ext cx="991524" cy="7893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テキスト ボックス 145"/>
              <p:cNvSpPr txBox="1"/>
              <p:nvPr/>
            </p:nvSpPr>
            <p:spPr>
              <a:xfrm>
                <a:off x="3667780" y="4483674"/>
                <a:ext cx="1642337" cy="6164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ja-JP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kumimoji="1"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𝐸𝐴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6" name="テキスト ボックス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780" y="4483674"/>
                <a:ext cx="1642337" cy="61645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1" name="テキスト ボックス 260"/>
          <p:cNvSpPr txBox="1"/>
          <p:nvPr/>
        </p:nvSpPr>
        <p:spPr>
          <a:xfrm>
            <a:off x="1513114" y="3769540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応力</a:t>
            </a:r>
            <a:r>
              <a:rPr lang="en-US" altLang="ja-JP" sz="1200" dirty="0"/>
              <a:t>…</a:t>
            </a:r>
            <a:r>
              <a:rPr lang="ja-JP" altLang="en-US" sz="1200" dirty="0"/>
              <a:t>単位面積</a:t>
            </a:r>
            <a:endParaRPr lang="en-US" altLang="ja-JP" sz="1200" dirty="0"/>
          </a:p>
          <a:p>
            <a:r>
              <a:rPr lang="ja-JP" altLang="en-US" sz="1200" dirty="0"/>
              <a:t>　　　あたりの内力</a:t>
            </a:r>
            <a:endParaRPr lang="en-US" altLang="ja-JP" sz="1200" dirty="0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DBD197D-1CA4-42F7-A1E7-63F6F642AE0F}"/>
              </a:ext>
            </a:extLst>
          </p:cNvPr>
          <p:cNvGrpSpPr/>
          <p:nvPr/>
        </p:nvGrpSpPr>
        <p:grpSpPr>
          <a:xfrm>
            <a:off x="7031733" y="1966159"/>
            <a:ext cx="1067377" cy="3128150"/>
            <a:chOff x="7031733" y="1966159"/>
            <a:chExt cx="1067377" cy="312815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テキスト ボックス 6"/>
                <p:cNvSpPr txBox="1"/>
                <p:nvPr/>
              </p:nvSpPr>
              <p:spPr>
                <a:xfrm>
                  <a:off x="7073636" y="1966159"/>
                  <a:ext cx="10254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1" dirty="0">
                      <a:solidFill>
                        <a:srgbClr val="FF0000"/>
                      </a:solidFill>
                    </a:rPr>
                    <a:t>荷重</a:t>
                  </a:r>
                  <a:r>
                    <a:rPr kumimoji="1" lang="ja-JP" altLang="en-US" dirty="0"/>
                    <a:t>：</a:t>
                  </a:r>
                  <a14:m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kumimoji="1" lang="ja-JP" altLang="en-US" i="1" dirty="0"/>
                </a:p>
              </p:txBody>
            </p:sp>
          </mc:Choice>
          <mc:Fallback>
            <p:sp>
              <p:nvSpPr>
                <p:cNvPr id="7" name="テキスト ボックス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73636" y="1966159"/>
                  <a:ext cx="102547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4734" t="-10000" b="-28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7031733" y="4724977"/>
                  <a:ext cx="10254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b="1" dirty="0">
                      <a:solidFill>
                        <a:srgbClr val="FF0000"/>
                      </a:solidFill>
                    </a:rPr>
                    <a:t>荷重</a:t>
                  </a:r>
                  <a:r>
                    <a:rPr kumimoji="1" lang="ja-JP" altLang="en-US" dirty="0"/>
                    <a:t>：</a:t>
                  </a:r>
                  <a14:m>
                    <m:oMath xmlns:m="http://schemas.openxmlformats.org/officeDocument/2006/math">
                      <m:r>
                        <a:rPr lang="en-US" altLang="ja-JP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a14:m>
                  <a:endParaRPr kumimoji="1" lang="ja-JP" altLang="en-US" i="1" dirty="0"/>
                </a:p>
              </p:txBody>
            </p:sp>
          </mc:Choice>
          <mc:Fallback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1733" y="4724977"/>
                  <a:ext cx="102547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4734" t="-8197" b="-2623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3" name="グループ化 102"/>
            <p:cNvGrpSpPr/>
            <p:nvPr/>
          </p:nvGrpSpPr>
          <p:grpSpPr>
            <a:xfrm rot="10800000">
              <a:off x="7082699" y="2324836"/>
              <a:ext cx="923544" cy="150319"/>
              <a:chOff x="6096000" y="2740544"/>
              <a:chExt cx="923544" cy="570454"/>
            </a:xfrm>
          </p:grpSpPr>
          <p:cxnSp>
            <p:nvCxnSpPr>
              <p:cNvPr id="104" name="直線矢印コネクタ 103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矢印コネクタ 104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矢印コネクタ 105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矢印コネクタ 106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矢印コネクタ 107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矢印コネクタ 108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矢印コネクタ 109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矢印コネクタ 110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3" name="グループ化 112"/>
            <p:cNvGrpSpPr/>
            <p:nvPr/>
          </p:nvGrpSpPr>
          <p:grpSpPr>
            <a:xfrm rot="10800000" flipV="1">
              <a:off x="7082699" y="4576658"/>
              <a:ext cx="923544" cy="150319"/>
              <a:chOff x="6096000" y="2740544"/>
              <a:chExt cx="923544" cy="570454"/>
            </a:xfrm>
          </p:grpSpPr>
          <p:cxnSp>
            <p:nvCxnSpPr>
              <p:cNvPr id="114" name="直線矢印コネクタ 113"/>
              <p:cNvCxnSpPr/>
              <p:nvPr/>
            </p:nvCxnSpPr>
            <p:spPr>
              <a:xfrm>
                <a:off x="609600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矢印コネクタ 114"/>
              <p:cNvCxnSpPr/>
              <p:nvPr/>
            </p:nvCxnSpPr>
            <p:spPr>
              <a:xfrm>
                <a:off x="622793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矢印コネクタ 115"/>
              <p:cNvCxnSpPr/>
              <p:nvPr/>
            </p:nvCxnSpPr>
            <p:spPr>
              <a:xfrm>
                <a:off x="635987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矢印コネクタ 116"/>
              <p:cNvCxnSpPr/>
              <p:nvPr/>
            </p:nvCxnSpPr>
            <p:spPr>
              <a:xfrm>
                <a:off x="649180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矢印コネクタ 117"/>
              <p:cNvCxnSpPr/>
              <p:nvPr/>
            </p:nvCxnSpPr>
            <p:spPr>
              <a:xfrm>
                <a:off x="662374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矢印コネクタ 118"/>
              <p:cNvCxnSpPr/>
              <p:nvPr/>
            </p:nvCxnSpPr>
            <p:spPr>
              <a:xfrm>
                <a:off x="6755675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矢印コネクタ 119"/>
              <p:cNvCxnSpPr/>
              <p:nvPr/>
            </p:nvCxnSpPr>
            <p:spPr>
              <a:xfrm>
                <a:off x="6887610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矢印コネクタ 120"/>
              <p:cNvCxnSpPr/>
              <p:nvPr/>
            </p:nvCxnSpPr>
            <p:spPr>
              <a:xfrm>
                <a:off x="7019544" y="2740544"/>
                <a:ext cx="0" cy="570454"/>
              </a:xfrm>
              <a:prstGeom prst="straightConnector1">
                <a:avLst/>
              </a:prstGeom>
              <a:ln w="19050" cap="rnd">
                <a:solidFill>
                  <a:srgbClr val="FF0000"/>
                </a:solidFill>
                <a:round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/>
              <p:nvPr/>
            </p:nvCxnSpPr>
            <p:spPr>
              <a:xfrm>
                <a:off x="6096000" y="3310998"/>
                <a:ext cx="923544" cy="0"/>
              </a:xfrm>
              <a:prstGeom prst="line">
                <a:avLst/>
              </a:prstGeom>
              <a:ln w="19050" cap="rnd">
                <a:solidFill>
                  <a:srgbClr val="FF0000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テキスト ボックス 15"/>
          <p:cNvSpPr txBox="1"/>
          <p:nvPr/>
        </p:nvSpPr>
        <p:spPr>
          <a:xfrm>
            <a:off x="8662219" y="54613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供試体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082699" y="2480116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8087800" y="2619664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ひずみゲージ</a:t>
            </a:r>
            <a:endParaRPr kumimoji="1" lang="en-US" altLang="ja-JP" dirty="0"/>
          </a:p>
          <a:p>
            <a:r>
              <a:rPr lang="en-US" altLang="ja-JP" sz="1200" dirty="0"/>
              <a:t>…</a:t>
            </a:r>
            <a:r>
              <a:rPr lang="ja-JP" altLang="en-US" sz="1200" b="1" dirty="0"/>
              <a:t>一軸歪ゲージ</a:t>
            </a:r>
            <a:r>
              <a:rPr lang="ja-JP" altLang="en-US" sz="1200" dirty="0"/>
              <a:t>，つまり，</a:t>
            </a:r>
            <a:endParaRPr lang="en-US" altLang="ja-JP" sz="1200" dirty="0"/>
          </a:p>
          <a:p>
            <a:r>
              <a:rPr kumimoji="1" lang="ja-JP" altLang="en-US" sz="1200" dirty="0"/>
              <a:t>　一方向のひずみを計測</a:t>
            </a:r>
            <a:endParaRPr kumimoji="1" lang="en-US" altLang="ja-JP" sz="1200" dirty="0"/>
          </a:p>
          <a:p>
            <a:r>
              <a:rPr lang="ja-JP" altLang="en-US" sz="1200" dirty="0"/>
              <a:t>　他に三軸歪ゲージ等</a:t>
            </a:r>
            <a:endParaRPr lang="en-US" altLang="ja-JP" sz="12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E7098D0-10E8-4292-BCDE-66FD2A492F95}"/>
              </a:ext>
            </a:extLst>
          </p:cNvPr>
          <p:cNvGrpSpPr/>
          <p:nvPr/>
        </p:nvGrpSpPr>
        <p:grpSpPr>
          <a:xfrm>
            <a:off x="7420409" y="3055927"/>
            <a:ext cx="263870" cy="746146"/>
            <a:chOff x="7420409" y="3055927"/>
            <a:chExt cx="263870" cy="746146"/>
          </a:xfrm>
        </p:grpSpPr>
        <p:sp>
          <p:nvSpPr>
            <p:cNvPr id="17" name="正方形/長方形 16"/>
            <p:cNvSpPr/>
            <p:nvPr/>
          </p:nvSpPr>
          <p:spPr>
            <a:xfrm>
              <a:off x="7420409" y="3055927"/>
              <a:ext cx="263870" cy="74614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7517671" y="3193440"/>
              <a:ext cx="71806" cy="47112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CFA1C0-432F-4E71-84CB-47783C91357C}"/>
              </a:ext>
            </a:extLst>
          </p:cNvPr>
          <p:cNvSpPr txBox="1"/>
          <p:nvPr/>
        </p:nvSpPr>
        <p:spPr>
          <a:xfrm>
            <a:off x="3119565" y="5295688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フックの法則</a:t>
            </a:r>
            <a:r>
              <a:rPr lang="ja-JP" altLang="en-US" b="1" dirty="0"/>
              <a:t>が</a:t>
            </a:r>
            <a:endParaRPr lang="en-US" altLang="ja-JP" b="1" dirty="0"/>
          </a:p>
          <a:p>
            <a:r>
              <a:rPr lang="ja-JP" altLang="en-US" b="1" dirty="0"/>
              <a:t>成立する場合に限る</a:t>
            </a:r>
            <a:endParaRPr lang="en-US" altLang="ja-JP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A4221C-E5C2-4FBE-9DFD-271EFFAC1E2F}"/>
              </a:ext>
            </a:extLst>
          </p:cNvPr>
          <p:cNvSpPr txBox="1"/>
          <p:nvPr/>
        </p:nvSpPr>
        <p:spPr>
          <a:xfrm>
            <a:off x="8991600" y="78504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鋼材がフックの法則を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満たす範囲では</a:t>
            </a:r>
            <a:endParaRPr kumimoji="1" lang="en-US" altLang="ja-JP" sz="1200" b="1" dirty="0"/>
          </a:p>
          <a:p>
            <a:r>
              <a:rPr lang="ja-JP" altLang="en-US" sz="1200" b="1" dirty="0"/>
              <a:t>伸びが非常に小さいため</a:t>
            </a:r>
            <a:endParaRPr lang="en-US" altLang="ja-JP" sz="1200" b="1" dirty="0"/>
          </a:p>
          <a:p>
            <a:r>
              <a:rPr kumimoji="1" lang="ja-JP" altLang="en-US" sz="1200" b="1" dirty="0"/>
              <a:t>直接，ひずみを計測する</a:t>
            </a:r>
          </a:p>
        </p:txBody>
      </p:sp>
    </p:spTree>
    <p:extLst>
      <p:ext uri="{BB962C8B-B14F-4D97-AF65-F5344CB8AC3E}">
        <p14:creationId xmlns:p14="http://schemas.microsoft.com/office/powerpoint/2010/main" val="363713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A94C06DB-EE3F-4F1D-858F-1E4D528AC1E9}"/>
              </a:ext>
            </a:extLst>
          </p:cNvPr>
          <p:cNvGrpSpPr/>
          <p:nvPr/>
        </p:nvGrpSpPr>
        <p:grpSpPr>
          <a:xfrm>
            <a:off x="4742814" y="834953"/>
            <a:ext cx="3273425" cy="4778447"/>
            <a:chOff x="4742814" y="834953"/>
            <a:chExt cx="3273425" cy="4778447"/>
          </a:xfrm>
        </p:grpSpPr>
        <p:sp>
          <p:nvSpPr>
            <p:cNvPr id="56" name="正方形/長方形 55"/>
            <p:cNvSpPr/>
            <p:nvPr/>
          </p:nvSpPr>
          <p:spPr>
            <a:xfrm>
              <a:off x="4754556" y="1798320"/>
              <a:ext cx="3261683" cy="3815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1" name="直線矢印コネクタ 60"/>
            <p:cNvCxnSpPr/>
            <p:nvPr/>
          </p:nvCxnSpPr>
          <p:spPr>
            <a:xfrm>
              <a:off x="4742814" y="1798320"/>
              <a:ext cx="3273425" cy="0"/>
            </a:xfrm>
            <a:prstGeom prst="straightConnector1">
              <a:avLst/>
            </a:prstGeom>
            <a:ln w="28575" cap="rnd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5667578" y="83495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solidFill>
                    <a:schemeClr val="accent2">
                      <a:lumMod val="75000"/>
                    </a:schemeClr>
                  </a:solidFill>
                </a:rPr>
                <a:t>塑性</a:t>
              </a:r>
              <a:r>
                <a:rPr lang="ja-JP" altLang="en-US" dirty="0"/>
                <a:t>域</a:t>
              </a:r>
              <a:endParaRPr kumimoji="1" lang="ja-JP" altLang="en-US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5321329" y="1190486"/>
              <a:ext cx="2031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（元に戻らない）</a:t>
              </a: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5A4B793-3899-4A37-9657-FF03B63EF848}"/>
              </a:ext>
            </a:extLst>
          </p:cNvPr>
          <p:cNvGrpSpPr/>
          <p:nvPr/>
        </p:nvGrpSpPr>
        <p:grpSpPr>
          <a:xfrm>
            <a:off x="3577753" y="834953"/>
            <a:ext cx="1569660" cy="4778447"/>
            <a:chOff x="3577753" y="834953"/>
            <a:chExt cx="1569660" cy="4778447"/>
          </a:xfrm>
        </p:grpSpPr>
        <p:sp>
          <p:nvSpPr>
            <p:cNvPr id="45" name="正方形/長方形 44"/>
            <p:cNvSpPr/>
            <p:nvPr/>
          </p:nvSpPr>
          <p:spPr>
            <a:xfrm>
              <a:off x="4094478" y="1798320"/>
              <a:ext cx="671144" cy="38150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8" name="直線矢印コネクタ 57"/>
            <p:cNvCxnSpPr/>
            <p:nvPr/>
          </p:nvCxnSpPr>
          <p:spPr>
            <a:xfrm>
              <a:off x="4094478" y="1798320"/>
              <a:ext cx="648336" cy="0"/>
            </a:xfrm>
            <a:prstGeom prst="straightConnector1">
              <a:avLst/>
            </a:prstGeom>
            <a:ln w="28575" cap="rnd"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テキスト ボックス 47"/>
            <p:cNvSpPr txBox="1"/>
            <p:nvPr/>
          </p:nvSpPr>
          <p:spPr>
            <a:xfrm>
              <a:off x="3973134" y="83495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solidFill>
                    <a:schemeClr val="accent1">
                      <a:lumMod val="75000"/>
                    </a:schemeClr>
                  </a:solidFill>
                </a:rPr>
                <a:t>弾性</a:t>
              </a:r>
              <a:r>
                <a:rPr lang="ja-JP" altLang="en-US" dirty="0"/>
                <a:t>域</a:t>
              </a:r>
              <a:endParaRPr kumimoji="1" lang="ja-JP" altLang="en-US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3577753" y="119048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（元に戻る）</a:t>
              </a:r>
            </a:p>
          </p:txBody>
        </p:sp>
      </p:grpSp>
      <p:grpSp>
        <p:nvGrpSpPr>
          <p:cNvPr id="70" name="グループ化 69"/>
          <p:cNvGrpSpPr/>
          <p:nvPr/>
        </p:nvGrpSpPr>
        <p:grpSpPr>
          <a:xfrm>
            <a:off x="286654" y="780112"/>
            <a:ext cx="1773824" cy="1169498"/>
            <a:chOff x="1005840" y="834953"/>
            <a:chExt cx="1773824" cy="1169498"/>
          </a:xfrm>
        </p:grpSpPr>
        <p:sp>
          <p:nvSpPr>
            <p:cNvPr id="68" name="楕円 67"/>
            <p:cNvSpPr/>
            <p:nvPr/>
          </p:nvSpPr>
          <p:spPr>
            <a:xfrm>
              <a:off x="1005840" y="834953"/>
              <a:ext cx="1773824" cy="107879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69" name="二等辺三角形 68"/>
            <p:cNvSpPr/>
            <p:nvPr/>
          </p:nvSpPr>
          <p:spPr>
            <a:xfrm rot="8072221">
              <a:off x="2066550" y="1491142"/>
              <a:ext cx="412262" cy="61435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</p:grpSp>
      <p:sp>
        <p:nvSpPr>
          <p:cNvPr id="3" name="フリーフォーム 2"/>
          <p:cNvSpPr/>
          <p:nvPr/>
        </p:nvSpPr>
        <p:spPr>
          <a:xfrm>
            <a:off x="4094480" y="1590040"/>
            <a:ext cx="4023360" cy="4023360"/>
          </a:xfrm>
          <a:custGeom>
            <a:avLst/>
            <a:gdLst>
              <a:gd name="connsiteX0" fmla="*/ 0 w 3048000"/>
              <a:gd name="connsiteY0" fmla="*/ 0 h 4399280"/>
              <a:gd name="connsiteX1" fmla="*/ 0 w 3048000"/>
              <a:gd name="connsiteY1" fmla="*/ 4399280 h 4399280"/>
              <a:gd name="connsiteX2" fmla="*/ 3048000 w 3048000"/>
              <a:gd name="connsiteY2" fmla="*/ 4399280 h 439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48000" h="4399280">
                <a:moveTo>
                  <a:pt x="0" y="0"/>
                </a:moveTo>
                <a:lnTo>
                  <a:pt x="0" y="4399280"/>
                </a:lnTo>
                <a:lnTo>
                  <a:pt x="3048000" y="4399280"/>
                </a:lnTo>
              </a:path>
            </a:pathLst>
          </a:custGeom>
          <a:noFill/>
          <a:ln w="254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>
            <a:stCxn id="3" idx="1"/>
          </p:cNvCxnSpPr>
          <p:nvPr/>
        </p:nvCxnSpPr>
        <p:spPr>
          <a:xfrm flipV="1">
            <a:off x="4094480" y="2895600"/>
            <a:ext cx="650240" cy="2717800"/>
          </a:xfrm>
          <a:prstGeom prst="line">
            <a:avLst/>
          </a:prstGeom>
          <a:ln w="28575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10" idx="11"/>
          </p:cNvCxnSpPr>
          <p:nvPr/>
        </p:nvCxnSpPr>
        <p:spPr>
          <a:xfrm flipV="1">
            <a:off x="4744720" y="2894330"/>
            <a:ext cx="1065529" cy="1270"/>
          </a:xfrm>
          <a:prstGeom prst="line">
            <a:avLst/>
          </a:prstGeom>
          <a:ln w="28575" cap="rnd">
            <a:solidFill>
              <a:srgbClr val="FF0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フリーフォーム 9"/>
          <p:cNvSpPr/>
          <p:nvPr/>
        </p:nvSpPr>
        <p:spPr>
          <a:xfrm>
            <a:off x="4742814" y="2565400"/>
            <a:ext cx="1067435" cy="736600"/>
          </a:xfrm>
          <a:custGeom>
            <a:avLst/>
            <a:gdLst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96240 h 812800"/>
              <a:gd name="connsiteX1" fmla="*/ 96520 w 1107440"/>
              <a:gd name="connsiteY1" fmla="*/ 0 h 812800"/>
              <a:gd name="connsiteX2" fmla="*/ 187960 w 1107440"/>
              <a:gd name="connsiteY2" fmla="*/ 812800 h 812800"/>
              <a:gd name="connsiteX3" fmla="*/ 314960 w 1107440"/>
              <a:gd name="connsiteY3" fmla="*/ 284480 h 812800"/>
              <a:gd name="connsiteX4" fmla="*/ 365760 w 1107440"/>
              <a:gd name="connsiteY4" fmla="*/ 467360 h 812800"/>
              <a:gd name="connsiteX5" fmla="*/ 497840 w 1107440"/>
              <a:gd name="connsiteY5" fmla="*/ 340360 h 812800"/>
              <a:gd name="connsiteX6" fmla="*/ 609600 w 1107440"/>
              <a:gd name="connsiteY6" fmla="*/ 426720 h 812800"/>
              <a:gd name="connsiteX7" fmla="*/ 756920 w 1107440"/>
              <a:gd name="connsiteY7" fmla="*/ 386080 h 812800"/>
              <a:gd name="connsiteX8" fmla="*/ 812800 w 1107440"/>
              <a:gd name="connsiteY8" fmla="*/ 462280 h 812800"/>
              <a:gd name="connsiteX9" fmla="*/ 970280 w 1107440"/>
              <a:gd name="connsiteY9" fmla="*/ 355600 h 812800"/>
              <a:gd name="connsiteX10" fmla="*/ 1016000 w 1107440"/>
              <a:gd name="connsiteY10" fmla="*/ 502920 h 812800"/>
              <a:gd name="connsiteX11" fmla="*/ 1107440 w 1107440"/>
              <a:gd name="connsiteY11" fmla="*/ 279400 h 8128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3098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46760 w 1107440"/>
              <a:gd name="connsiteY7" fmla="*/ 57404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6920 w 1107440"/>
              <a:gd name="connsiteY7" fmla="*/ 22860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107440"/>
              <a:gd name="connsiteY0" fmla="*/ 320040 h 736600"/>
              <a:gd name="connsiteX1" fmla="*/ 132080 w 1107440"/>
              <a:gd name="connsiteY1" fmla="*/ 0 h 736600"/>
              <a:gd name="connsiteX2" fmla="*/ 187960 w 1107440"/>
              <a:gd name="connsiteY2" fmla="*/ 736600 h 736600"/>
              <a:gd name="connsiteX3" fmla="*/ 314960 w 1107440"/>
              <a:gd name="connsiteY3" fmla="*/ 208280 h 736600"/>
              <a:gd name="connsiteX4" fmla="*/ 365760 w 1107440"/>
              <a:gd name="connsiteY4" fmla="*/ 391160 h 736600"/>
              <a:gd name="connsiteX5" fmla="*/ 497840 w 1107440"/>
              <a:gd name="connsiteY5" fmla="*/ 264160 h 736600"/>
              <a:gd name="connsiteX6" fmla="*/ 609600 w 1107440"/>
              <a:gd name="connsiteY6" fmla="*/ 350520 h 736600"/>
              <a:gd name="connsiteX7" fmla="*/ 751840 w 1107440"/>
              <a:gd name="connsiteY7" fmla="*/ 259080 h 736600"/>
              <a:gd name="connsiteX8" fmla="*/ 812800 w 1107440"/>
              <a:gd name="connsiteY8" fmla="*/ 386080 h 736600"/>
              <a:gd name="connsiteX9" fmla="*/ 970280 w 1107440"/>
              <a:gd name="connsiteY9" fmla="*/ 279400 h 736600"/>
              <a:gd name="connsiteX10" fmla="*/ 1016000 w 1107440"/>
              <a:gd name="connsiteY10" fmla="*/ 426720 h 736600"/>
              <a:gd name="connsiteX11" fmla="*/ 1107440 w 1107440"/>
              <a:gd name="connsiteY11" fmla="*/ 203200 h 736600"/>
              <a:gd name="connsiteX0" fmla="*/ 0 w 1088390"/>
              <a:gd name="connsiteY0" fmla="*/ 320040 h 736600"/>
              <a:gd name="connsiteX1" fmla="*/ 132080 w 1088390"/>
              <a:gd name="connsiteY1" fmla="*/ 0 h 736600"/>
              <a:gd name="connsiteX2" fmla="*/ 187960 w 1088390"/>
              <a:gd name="connsiteY2" fmla="*/ 736600 h 736600"/>
              <a:gd name="connsiteX3" fmla="*/ 314960 w 1088390"/>
              <a:gd name="connsiteY3" fmla="*/ 208280 h 736600"/>
              <a:gd name="connsiteX4" fmla="*/ 365760 w 1088390"/>
              <a:gd name="connsiteY4" fmla="*/ 391160 h 736600"/>
              <a:gd name="connsiteX5" fmla="*/ 497840 w 1088390"/>
              <a:gd name="connsiteY5" fmla="*/ 264160 h 736600"/>
              <a:gd name="connsiteX6" fmla="*/ 609600 w 1088390"/>
              <a:gd name="connsiteY6" fmla="*/ 350520 h 736600"/>
              <a:gd name="connsiteX7" fmla="*/ 751840 w 1088390"/>
              <a:gd name="connsiteY7" fmla="*/ 259080 h 736600"/>
              <a:gd name="connsiteX8" fmla="*/ 812800 w 1088390"/>
              <a:gd name="connsiteY8" fmla="*/ 386080 h 736600"/>
              <a:gd name="connsiteX9" fmla="*/ 970280 w 1088390"/>
              <a:gd name="connsiteY9" fmla="*/ 279400 h 736600"/>
              <a:gd name="connsiteX10" fmla="*/ 1016000 w 1088390"/>
              <a:gd name="connsiteY10" fmla="*/ 426720 h 736600"/>
              <a:gd name="connsiteX11" fmla="*/ 1088390 w 1088390"/>
              <a:gd name="connsiteY11" fmla="*/ 313690 h 736600"/>
              <a:gd name="connsiteX0" fmla="*/ 0 w 1065530"/>
              <a:gd name="connsiteY0" fmla="*/ 320040 h 736600"/>
              <a:gd name="connsiteX1" fmla="*/ 132080 w 1065530"/>
              <a:gd name="connsiteY1" fmla="*/ 0 h 736600"/>
              <a:gd name="connsiteX2" fmla="*/ 187960 w 1065530"/>
              <a:gd name="connsiteY2" fmla="*/ 736600 h 736600"/>
              <a:gd name="connsiteX3" fmla="*/ 314960 w 1065530"/>
              <a:gd name="connsiteY3" fmla="*/ 208280 h 736600"/>
              <a:gd name="connsiteX4" fmla="*/ 365760 w 1065530"/>
              <a:gd name="connsiteY4" fmla="*/ 391160 h 736600"/>
              <a:gd name="connsiteX5" fmla="*/ 497840 w 1065530"/>
              <a:gd name="connsiteY5" fmla="*/ 264160 h 736600"/>
              <a:gd name="connsiteX6" fmla="*/ 609600 w 1065530"/>
              <a:gd name="connsiteY6" fmla="*/ 350520 h 736600"/>
              <a:gd name="connsiteX7" fmla="*/ 751840 w 1065530"/>
              <a:gd name="connsiteY7" fmla="*/ 259080 h 736600"/>
              <a:gd name="connsiteX8" fmla="*/ 812800 w 1065530"/>
              <a:gd name="connsiteY8" fmla="*/ 386080 h 736600"/>
              <a:gd name="connsiteX9" fmla="*/ 970280 w 1065530"/>
              <a:gd name="connsiteY9" fmla="*/ 279400 h 736600"/>
              <a:gd name="connsiteX10" fmla="*/ 1016000 w 1065530"/>
              <a:gd name="connsiteY10" fmla="*/ 426720 h 736600"/>
              <a:gd name="connsiteX11" fmla="*/ 1065530 w 1065530"/>
              <a:gd name="connsiteY11" fmla="*/ 328930 h 736600"/>
              <a:gd name="connsiteX0" fmla="*/ 0 w 1065530"/>
              <a:gd name="connsiteY0" fmla="*/ 320040 h 736600"/>
              <a:gd name="connsiteX1" fmla="*/ 132080 w 1065530"/>
              <a:gd name="connsiteY1" fmla="*/ 0 h 736600"/>
              <a:gd name="connsiteX2" fmla="*/ 187960 w 1065530"/>
              <a:gd name="connsiteY2" fmla="*/ 736600 h 736600"/>
              <a:gd name="connsiteX3" fmla="*/ 314960 w 1065530"/>
              <a:gd name="connsiteY3" fmla="*/ 208280 h 736600"/>
              <a:gd name="connsiteX4" fmla="*/ 365760 w 1065530"/>
              <a:gd name="connsiteY4" fmla="*/ 391160 h 736600"/>
              <a:gd name="connsiteX5" fmla="*/ 497840 w 1065530"/>
              <a:gd name="connsiteY5" fmla="*/ 264160 h 736600"/>
              <a:gd name="connsiteX6" fmla="*/ 609600 w 1065530"/>
              <a:gd name="connsiteY6" fmla="*/ 350520 h 736600"/>
              <a:gd name="connsiteX7" fmla="*/ 751840 w 1065530"/>
              <a:gd name="connsiteY7" fmla="*/ 259080 h 736600"/>
              <a:gd name="connsiteX8" fmla="*/ 812800 w 1065530"/>
              <a:gd name="connsiteY8" fmla="*/ 386080 h 736600"/>
              <a:gd name="connsiteX9" fmla="*/ 970280 w 1065530"/>
              <a:gd name="connsiteY9" fmla="*/ 279400 h 736600"/>
              <a:gd name="connsiteX10" fmla="*/ 1016000 w 1065530"/>
              <a:gd name="connsiteY10" fmla="*/ 426720 h 736600"/>
              <a:gd name="connsiteX11" fmla="*/ 1065530 w 1065530"/>
              <a:gd name="connsiteY11" fmla="*/ 328930 h 736600"/>
              <a:gd name="connsiteX0" fmla="*/ 0 w 1057910"/>
              <a:gd name="connsiteY0" fmla="*/ 331470 h 736600"/>
              <a:gd name="connsiteX1" fmla="*/ 124460 w 1057910"/>
              <a:gd name="connsiteY1" fmla="*/ 0 h 736600"/>
              <a:gd name="connsiteX2" fmla="*/ 180340 w 1057910"/>
              <a:gd name="connsiteY2" fmla="*/ 736600 h 736600"/>
              <a:gd name="connsiteX3" fmla="*/ 307340 w 1057910"/>
              <a:gd name="connsiteY3" fmla="*/ 208280 h 736600"/>
              <a:gd name="connsiteX4" fmla="*/ 358140 w 1057910"/>
              <a:gd name="connsiteY4" fmla="*/ 391160 h 736600"/>
              <a:gd name="connsiteX5" fmla="*/ 490220 w 1057910"/>
              <a:gd name="connsiteY5" fmla="*/ 264160 h 736600"/>
              <a:gd name="connsiteX6" fmla="*/ 601980 w 1057910"/>
              <a:gd name="connsiteY6" fmla="*/ 350520 h 736600"/>
              <a:gd name="connsiteX7" fmla="*/ 744220 w 1057910"/>
              <a:gd name="connsiteY7" fmla="*/ 259080 h 736600"/>
              <a:gd name="connsiteX8" fmla="*/ 805180 w 1057910"/>
              <a:gd name="connsiteY8" fmla="*/ 386080 h 736600"/>
              <a:gd name="connsiteX9" fmla="*/ 962660 w 1057910"/>
              <a:gd name="connsiteY9" fmla="*/ 279400 h 736600"/>
              <a:gd name="connsiteX10" fmla="*/ 1008380 w 1057910"/>
              <a:gd name="connsiteY10" fmla="*/ 426720 h 736600"/>
              <a:gd name="connsiteX11" fmla="*/ 1057910 w 1057910"/>
              <a:gd name="connsiteY11" fmla="*/ 328930 h 736600"/>
              <a:gd name="connsiteX0" fmla="*/ 0 w 1057910"/>
              <a:gd name="connsiteY0" fmla="*/ 335280 h 736600"/>
              <a:gd name="connsiteX1" fmla="*/ 124460 w 1057910"/>
              <a:gd name="connsiteY1" fmla="*/ 0 h 736600"/>
              <a:gd name="connsiteX2" fmla="*/ 180340 w 1057910"/>
              <a:gd name="connsiteY2" fmla="*/ 736600 h 736600"/>
              <a:gd name="connsiteX3" fmla="*/ 307340 w 1057910"/>
              <a:gd name="connsiteY3" fmla="*/ 208280 h 736600"/>
              <a:gd name="connsiteX4" fmla="*/ 358140 w 1057910"/>
              <a:gd name="connsiteY4" fmla="*/ 391160 h 736600"/>
              <a:gd name="connsiteX5" fmla="*/ 490220 w 1057910"/>
              <a:gd name="connsiteY5" fmla="*/ 264160 h 736600"/>
              <a:gd name="connsiteX6" fmla="*/ 601980 w 1057910"/>
              <a:gd name="connsiteY6" fmla="*/ 350520 h 736600"/>
              <a:gd name="connsiteX7" fmla="*/ 744220 w 1057910"/>
              <a:gd name="connsiteY7" fmla="*/ 259080 h 736600"/>
              <a:gd name="connsiteX8" fmla="*/ 805180 w 1057910"/>
              <a:gd name="connsiteY8" fmla="*/ 386080 h 736600"/>
              <a:gd name="connsiteX9" fmla="*/ 962660 w 1057910"/>
              <a:gd name="connsiteY9" fmla="*/ 279400 h 736600"/>
              <a:gd name="connsiteX10" fmla="*/ 1008380 w 1057910"/>
              <a:gd name="connsiteY10" fmla="*/ 426720 h 736600"/>
              <a:gd name="connsiteX11" fmla="*/ 1057910 w 1057910"/>
              <a:gd name="connsiteY11" fmla="*/ 328930 h 736600"/>
              <a:gd name="connsiteX0" fmla="*/ 0 w 1059815"/>
              <a:gd name="connsiteY0" fmla="*/ 320040 h 736600"/>
              <a:gd name="connsiteX1" fmla="*/ 126365 w 1059815"/>
              <a:gd name="connsiteY1" fmla="*/ 0 h 736600"/>
              <a:gd name="connsiteX2" fmla="*/ 182245 w 1059815"/>
              <a:gd name="connsiteY2" fmla="*/ 736600 h 736600"/>
              <a:gd name="connsiteX3" fmla="*/ 309245 w 1059815"/>
              <a:gd name="connsiteY3" fmla="*/ 208280 h 736600"/>
              <a:gd name="connsiteX4" fmla="*/ 360045 w 1059815"/>
              <a:gd name="connsiteY4" fmla="*/ 391160 h 736600"/>
              <a:gd name="connsiteX5" fmla="*/ 492125 w 1059815"/>
              <a:gd name="connsiteY5" fmla="*/ 264160 h 736600"/>
              <a:gd name="connsiteX6" fmla="*/ 603885 w 1059815"/>
              <a:gd name="connsiteY6" fmla="*/ 350520 h 736600"/>
              <a:gd name="connsiteX7" fmla="*/ 746125 w 1059815"/>
              <a:gd name="connsiteY7" fmla="*/ 259080 h 736600"/>
              <a:gd name="connsiteX8" fmla="*/ 807085 w 1059815"/>
              <a:gd name="connsiteY8" fmla="*/ 386080 h 736600"/>
              <a:gd name="connsiteX9" fmla="*/ 964565 w 1059815"/>
              <a:gd name="connsiteY9" fmla="*/ 279400 h 736600"/>
              <a:gd name="connsiteX10" fmla="*/ 1010285 w 1059815"/>
              <a:gd name="connsiteY10" fmla="*/ 426720 h 736600"/>
              <a:gd name="connsiteX11" fmla="*/ 1059815 w 1059815"/>
              <a:gd name="connsiteY11" fmla="*/ 328930 h 736600"/>
              <a:gd name="connsiteX0" fmla="*/ 0 w 1069340"/>
              <a:gd name="connsiteY0" fmla="*/ 333375 h 736600"/>
              <a:gd name="connsiteX1" fmla="*/ 135890 w 1069340"/>
              <a:gd name="connsiteY1" fmla="*/ 0 h 736600"/>
              <a:gd name="connsiteX2" fmla="*/ 191770 w 1069340"/>
              <a:gd name="connsiteY2" fmla="*/ 736600 h 736600"/>
              <a:gd name="connsiteX3" fmla="*/ 318770 w 1069340"/>
              <a:gd name="connsiteY3" fmla="*/ 208280 h 736600"/>
              <a:gd name="connsiteX4" fmla="*/ 369570 w 1069340"/>
              <a:gd name="connsiteY4" fmla="*/ 391160 h 736600"/>
              <a:gd name="connsiteX5" fmla="*/ 501650 w 1069340"/>
              <a:gd name="connsiteY5" fmla="*/ 264160 h 736600"/>
              <a:gd name="connsiteX6" fmla="*/ 613410 w 1069340"/>
              <a:gd name="connsiteY6" fmla="*/ 350520 h 736600"/>
              <a:gd name="connsiteX7" fmla="*/ 755650 w 1069340"/>
              <a:gd name="connsiteY7" fmla="*/ 259080 h 736600"/>
              <a:gd name="connsiteX8" fmla="*/ 816610 w 1069340"/>
              <a:gd name="connsiteY8" fmla="*/ 386080 h 736600"/>
              <a:gd name="connsiteX9" fmla="*/ 974090 w 1069340"/>
              <a:gd name="connsiteY9" fmla="*/ 279400 h 736600"/>
              <a:gd name="connsiteX10" fmla="*/ 1019810 w 1069340"/>
              <a:gd name="connsiteY10" fmla="*/ 426720 h 736600"/>
              <a:gd name="connsiteX11" fmla="*/ 1069340 w 1069340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  <a:gd name="connsiteX0" fmla="*/ 0 w 1067435"/>
              <a:gd name="connsiteY0" fmla="*/ 333375 h 736600"/>
              <a:gd name="connsiteX1" fmla="*/ 133985 w 1067435"/>
              <a:gd name="connsiteY1" fmla="*/ 0 h 736600"/>
              <a:gd name="connsiteX2" fmla="*/ 189865 w 1067435"/>
              <a:gd name="connsiteY2" fmla="*/ 736600 h 736600"/>
              <a:gd name="connsiteX3" fmla="*/ 316865 w 1067435"/>
              <a:gd name="connsiteY3" fmla="*/ 208280 h 736600"/>
              <a:gd name="connsiteX4" fmla="*/ 367665 w 1067435"/>
              <a:gd name="connsiteY4" fmla="*/ 391160 h 736600"/>
              <a:gd name="connsiteX5" fmla="*/ 499745 w 1067435"/>
              <a:gd name="connsiteY5" fmla="*/ 264160 h 736600"/>
              <a:gd name="connsiteX6" fmla="*/ 611505 w 1067435"/>
              <a:gd name="connsiteY6" fmla="*/ 350520 h 736600"/>
              <a:gd name="connsiteX7" fmla="*/ 753745 w 1067435"/>
              <a:gd name="connsiteY7" fmla="*/ 259080 h 736600"/>
              <a:gd name="connsiteX8" fmla="*/ 814705 w 1067435"/>
              <a:gd name="connsiteY8" fmla="*/ 386080 h 736600"/>
              <a:gd name="connsiteX9" fmla="*/ 972185 w 1067435"/>
              <a:gd name="connsiteY9" fmla="*/ 279400 h 736600"/>
              <a:gd name="connsiteX10" fmla="*/ 1017905 w 1067435"/>
              <a:gd name="connsiteY10" fmla="*/ 426720 h 736600"/>
              <a:gd name="connsiteX11" fmla="*/ 1067435 w 1067435"/>
              <a:gd name="connsiteY11" fmla="*/ 328930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7435" h="736600">
                <a:moveTo>
                  <a:pt x="0" y="333375"/>
                </a:moveTo>
                <a:cubicBezTo>
                  <a:pt x="72178" y="48895"/>
                  <a:pt x="81492" y="5080"/>
                  <a:pt x="133985" y="0"/>
                </a:cubicBezTo>
                <a:cubicBezTo>
                  <a:pt x="194945" y="1693"/>
                  <a:pt x="128905" y="724747"/>
                  <a:pt x="189865" y="736600"/>
                </a:cubicBezTo>
                <a:cubicBezTo>
                  <a:pt x="247438" y="677333"/>
                  <a:pt x="249132" y="201507"/>
                  <a:pt x="316865" y="208280"/>
                </a:cubicBezTo>
                <a:cubicBezTo>
                  <a:pt x="338878" y="213360"/>
                  <a:pt x="330412" y="391160"/>
                  <a:pt x="367665" y="391160"/>
                </a:cubicBezTo>
                <a:cubicBezTo>
                  <a:pt x="421852" y="389467"/>
                  <a:pt x="440478" y="265853"/>
                  <a:pt x="499745" y="264160"/>
                </a:cubicBezTo>
                <a:cubicBezTo>
                  <a:pt x="562398" y="247227"/>
                  <a:pt x="574252" y="347133"/>
                  <a:pt x="611505" y="350520"/>
                </a:cubicBezTo>
                <a:cubicBezTo>
                  <a:pt x="660612" y="336973"/>
                  <a:pt x="689398" y="262467"/>
                  <a:pt x="753745" y="259080"/>
                </a:cubicBezTo>
                <a:cubicBezTo>
                  <a:pt x="794385" y="276013"/>
                  <a:pt x="763905" y="364067"/>
                  <a:pt x="814705" y="386080"/>
                </a:cubicBezTo>
                <a:cubicBezTo>
                  <a:pt x="877358" y="365760"/>
                  <a:pt x="904452" y="284480"/>
                  <a:pt x="972185" y="279400"/>
                </a:cubicBezTo>
                <a:cubicBezTo>
                  <a:pt x="987425" y="292947"/>
                  <a:pt x="997585" y="418253"/>
                  <a:pt x="1017905" y="426720"/>
                </a:cubicBezTo>
                <a:cubicBezTo>
                  <a:pt x="1053465" y="397933"/>
                  <a:pt x="1042035" y="399627"/>
                  <a:pt x="1067435" y="328930"/>
                </a:cubicBezTo>
              </a:path>
            </a:pathLst>
          </a:custGeom>
          <a:noFill/>
          <a:ln w="28575" cap="rnd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5810251" y="1913751"/>
            <a:ext cx="2128314" cy="981849"/>
          </a:xfrm>
          <a:custGeom>
            <a:avLst/>
            <a:gdLst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963561 h 963561"/>
              <a:gd name="connsiteX1" fmla="*/ 648929 w 2084439"/>
              <a:gd name="connsiteY1" fmla="*/ 216309 h 963561"/>
              <a:gd name="connsiteX2" fmla="*/ 1592826 w 2084439"/>
              <a:gd name="connsiteY2" fmla="*/ 0 h 963561"/>
              <a:gd name="connsiteX3" fmla="*/ 2084439 w 2084439"/>
              <a:gd name="connsiteY3" fmla="*/ 235974 h 963561"/>
              <a:gd name="connsiteX0" fmla="*/ 0 w 2084439"/>
              <a:gd name="connsiteY0" fmla="*/ 883551 h 883551"/>
              <a:gd name="connsiteX1" fmla="*/ 648929 w 2084439"/>
              <a:gd name="connsiteY1" fmla="*/ 136299 h 883551"/>
              <a:gd name="connsiteX2" fmla="*/ 1589016 w 2084439"/>
              <a:gd name="connsiteY2" fmla="*/ 0 h 883551"/>
              <a:gd name="connsiteX3" fmla="*/ 2084439 w 2084439"/>
              <a:gd name="connsiteY3" fmla="*/ 155964 h 883551"/>
              <a:gd name="connsiteX0" fmla="*/ 0 w 2084439"/>
              <a:gd name="connsiteY0" fmla="*/ 883551 h 883551"/>
              <a:gd name="connsiteX1" fmla="*/ 648929 w 2084439"/>
              <a:gd name="connsiteY1" fmla="*/ 136299 h 883551"/>
              <a:gd name="connsiteX2" fmla="*/ 1589016 w 2084439"/>
              <a:gd name="connsiteY2" fmla="*/ 0 h 883551"/>
              <a:gd name="connsiteX3" fmla="*/ 2084439 w 2084439"/>
              <a:gd name="connsiteY3" fmla="*/ 155964 h 883551"/>
              <a:gd name="connsiteX0" fmla="*/ 0 w 2084439"/>
              <a:gd name="connsiteY0" fmla="*/ 883727 h 883727"/>
              <a:gd name="connsiteX1" fmla="*/ 648929 w 2084439"/>
              <a:gd name="connsiteY1" fmla="*/ 136475 h 883727"/>
              <a:gd name="connsiteX2" fmla="*/ 1589016 w 2084439"/>
              <a:gd name="connsiteY2" fmla="*/ 176 h 883727"/>
              <a:gd name="connsiteX3" fmla="*/ 2084439 w 2084439"/>
              <a:gd name="connsiteY3" fmla="*/ 156140 h 883727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48929 w 2084439"/>
              <a:gd name="connsiteY1" fmla="*/ 14359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90848 h 890848"/>
              <a:gd name="connsiteX1" fmla="*/ 618449 w 2084439"/>
              <a:gd name="connsiteY1" fmla="*/ 94066 h 890848"/>
              <a:gd name="connsiteX2" fmla="*/ 1589016 w 2084439"/>
              <a:gd name="connsiteY2" fmla="*/ 7297 h 890848"/>
              <a:gd name="connsiteX3" fmla="*/ 2084439 w 2084439"/>
              <a:gd name="connsiteY3" fmla="*/ 163261 h 890848"/>
              <a:gd name="connsiteX0" fmla="*/ 0 w 2084439"/>
              <a:gd name="connsiteY0" fmla="*/ 839163 h 839163"/>
              <a:gd name="connsiteX1" fmla="*/ 618449 w 2084439"/>
              <a:gd name="connsiteY1" fmla="*/ 42381 h 839163"/>
              <a:gd name="connsiteX2" fmla="*/ 2084439 w 2084439"/>
              <a:gd name="connsiteY2" fmla="*/ 111576 h 839163"/>
              <a:gd name="connsiteX0" fmla="*/ 0 w 2084439"/>
              <a:gd name="connsiteY0" fmla="*/ 801213 h 801213"/>
              <a:gd name="connsiteX1" fmla="*/ 618449 w 2084439"/>
              <a:gd name="connsiteY1" fmla="*/ 4431 h 801213"/>
              <a:gd name="connsiteX2" fmla="*/ 2084439 w 2084439"/>
              <a:gd name="connsiteY2" fmla="*/ 73626 h 801213"/>
              <a:gd name="connsiteX0" fmla="*/ 0 w 2084439"/>
              <a:gd name="connsiteY0" fmla="*/ 833642 h 833642"/>
              <a:gd name="connsiteX1" fmla="*/ 618449 w 2084439"/>
              <a:gd name="connsiteY1" fmla="*/ 36860 h 833642"/>
              <a:gd name="connsiteX2" fmla="*/ 2084439 w 2084439"/>
              <a:gd name="connsiteY2" fmla="*/ 106055 h 833642"/>
              <a:gd name="connsiteX0" fmla="*/ 0 w 2084439"/>
              <a:gd name="connsiteY0" fmla="*/ 853004 h 853004"/>
              <a:gd name="connsiteX1" fmla="*/ 618449 w 2084439"/>
              <a:gd name="connsiteY1" fmla="*/ 56222 h 853004"/>
              <a:gd name="connsiteX2" fmla="*/ 2084439 w 2084439"/>
              <a:gd name="connsiteY2" fmla="*/ 125417 h 853004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084439"/>
              <a:gd name="connsiteY0" fmla="*/ 850143 h 850143"/>
              <a:gd name="connsiteX1" fmla="*/ 618449 w 2084439"/>
              <a:gd name="connsiteY1" fmla="*/ 53361 h 850143"/>
              <a:gd name="connsiteX2" fmla="*/ 2084439 w 2084439"/>
              <a:gd name="connsiteY2" fmla="*/ 122556 h 850143"/>
              <a:gd name="connsiteX0" fmla="*/ 0 w 2120631"/>
              <a:gd name="connsiteY0" fmla="*/ 854526 h 854526"/>
              <a:gd name="connsiteX1" fmla="*/ 1064219 w 2120631"/>
              <a:gd name="connsiteY1" fmla="*/ 50124 h 854526"/>
              <a:gd name="connsiteX2" fmla="*/ 2084439 w 2120631"/>
              <a:gd name="connsiteY2" fmla="*/ 126939 h 854526"/>
              <a:gd name="connsiteX0" fmla="*/ 0 w 2120631"/>
              <a:gd name="connsiteY0" fmla="*/ 854526 h 854526"/>
              <a:gd name="connsiteX1" fmla="*/ 1064219 w 2120631"/>
              <a:gd name="connsiteY1" fmla="*/ 50124 h 854526"/>
              <a:gd name="connsiteX2" fmla="*/ 2084439 w 2120631"/>
              <a:gd name="connsiteY2" fmla="*/ 126939 h 854526"/>
              <a:gd name="connsiteX0" fmla="*/ 0 w 2120354"/>
              <a:gd name="connsiteY0" fmla="*/ 863704 h 863704"/>
              <a:gd name="connsiteX1" fmla="*/ 1064219 w 2120354"/>
              <a:gd name="connsiteY1" fmla="*/ 59302 h 863704"/>
              <a:gd name="connsiteX2" fmla="*/ 2084439 w 2120354"/>
              <a:gd name="connsiteY2" fmla="*/ 136117 h 863704"/>
              <a:gd name="connsiteX0" fmla="*/ 0 w 2084439"/>
              <a:gd name="connsiteY0" fmla="*/ 844853 h 844853"/>
              <a:gd name="connsiteX1" fmla="*/ 1064219 w 2084439"/>
              <a:gd name="connsiteY1" fmla="*/ 40451 h 844853"/>
              <a:gd name="connsiteX2" fmla="*/ 2084439 w 2084439"/>
              <a:gd name="connsiteY2" fmla="*/ 117266 h 844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84439" h="844853">
                <a:moveTo>
                  <a:pt x="0" y="844853"/>
                </a:moveTo>
                <a:cubicBezTo>
                  <a:pt x="102010" y="466229"/>
                  <a:pt x="378392" y="71730"/>
                  <a:pt x="1064219" y="40451"/>
                </a:cubicBezTo>
                <a:cubicBezTo>
                  <a:pt x="1994414" y="-1973"/>
                  <a:pt x="2080015" y="-49549"/>
                  <a:pt x="2084439" y="117266"/>
                </a:cubicBezTo>
              </a:path>
            </a:pathLst>
          </a:custGeom>
          <a:noFill/>
          <a:ln w="28575" cap="rnd"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/>
          <p:cNvCxnSpPr>
            <a:endCxn id="10" idx="0"/>
          </p:cNvCxnSpPr>
          <p:nvPr/>
        </p:nvCxnSpPr>
        <p:spPr>
          <a:xfrm flipV="1">
            <a:off x="4094478" y="2898775"/>
            <a:ext cx="648336" cy="3810"/>
          </a:xfrm>
          <a:prstGeom prst="line">
            <a:avLst/>
          </a:prstGeom>
          <a:ln w="12700" cap="rnd">
            <a:solidFill>
              <a:schemeClr val="tx1"/>
            </a:solidFill>
            <a:prstDash val="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FBB5AF4F-4F76-40BC-B4F9-B68CFC83D147}"/>
              </a:ext>
            </a:extLst>
          </p:cNvPr>
          <p:cNvGrpSpPr/>
          <p:nvPr/>
        </p:nvGrpSpPr>
        <p:grpSpPr>
          <a:xfrm>
            <a:off x="2907402" y="3108960"/>
            <a:ext cx="2025277" cy="369332"/>
            <a:chOff x="2907402" y="3108960"/>
            <a:chExt cx="2025277" cy="369332"/>
          </a:xfrm>
        </p:grpSpPr>
        <p:cxnSp>
          <p:nvCxnSpPr>
            <p:cNvPr id="16" name="直線コネクタ 15"/>
            <p:cNvCxnSpPr>
              <a:endCxn id="10" idx="2"/>
            </p:cNvCxnSpPr>
            <p:nvPr/>
          </p:nvCxnSpPr>
          <p:spPr>
            <a:xfrm flipV="1">
              <a:off x="4094478" y="3302000"/>
              <a:ext cx="838201" cy="2540"/>
            </a:xfrm>
            <a:prstGeom prst="line">
              <a:avLst/>
            </a:prstGeom>
            <a:ln w="12700" cap="rnd">
              <a:solidFill>
                <a:schemeClr val="tx1"/>
              </a:solidFill>
              <a:prstDash val="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2907402" y="3108960"/>
              <a:ext cx="12875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(</a:t>
              </a:r>
              <a:r>
                <a:rPr lang="ja-JP" altLang="en-US" dirty="0"/>
                <a:t>設計強度</a:t>
              </a:r>
              <a:r>
                <a:rPr lang="en-US" altLang="ja-JP" dirty="0"/>
                <a:t>)</a:t>
              </a:r>
              <a:endParaRPr kumimoji="1" lang="ja-JP" altLang="en-US" dirty="0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3958884" y="56801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降伏ひずみ</a:t>
            </a:r>
          </a:p>
        </p:txBody>
      </p:sp>
      <p:sp>
        <p:nvSpPr>
          <p:cNvPr id="34" name="楕円 33"/>
          <p:cNvSpPr/>
          <p:nvPr/>
        </p:nvSpPr>
        <p:spPr>
          <a:xfrm>
            <a:off x="4691073" y="2838251"/>
            <a:ext cx="124857" cy="12485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EA1828C-F7F2-4E9E-81FD-2ECCC3B30A58}"/>
              </a:ext>
            </a:extLst>
          </p:cNvPr>
          <p:cNvGrpSpPr/>
          <p:nvPr/>
        </p:nvGrpSpPr>
        <p:grpSpPr>
          <a:xfrm>
            <a:off x="2607033" y="3378573"/>
            <a:ext cx="2060966" cy="977627"/>
            <a:chOff x="2607033" y="3378573"/>
            <a:chExt cx="2060966" cy="977627"/>
          </a:xfrm>
        </p:grpSpPr>
        <p:sp>
          <p:nvSpPr>
            <p:cNvPr id="38" name="楕円 37"/>
            <p:cNvSpPr/>
            <p:nvPr/>
          </p:nvSpPr>
          <p:spPr>
            <a:xfrm>
              <a:off x="4543142" y="3378573"/>
              <a:ext cx="124857" cy="1248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2607033" y="3792462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線形限界</a:t>
              </a:r>
            </a:p>
          </p:txBody>
        </p:sp>
        <p:cxnSp>
          <p:nvCxnSpPr>
            <p:cNvPr id="41" name="直線矢印コネクタ 40"/>
            <p:cNvCxnSpPr/>
            <p:nvPr/>
          </p:nvCxnSpPr>
          <p:spPr>
            <a:xfrm flipV="1">
              <a:off x="3609693" y="3503430"/>
              <a:ext cx="852032" cy="45947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/>
            <p:cNvSpPr txBox="1"/>
            <p:nvPr/>
          </p:nvSpPr>
          <p:spPr>
            <a:xfrm>
              <a:off x="2607033" y="4079201"/>
              <a:ext cx="12618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/>
                <a:t>比例関係の限界</a:t>
              </a:r>
              <a:endParaRPr lang="en-US" altLang="ja-JP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 rot="17100000">
                <a:off x="3861083" y="3899131"/>
                <a:ext cx="9494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100000">
                <a:off x="3861083" y="3899131"/>
                <a:ext cx="94942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D93448C-8541-4CB9-952A-A082501E4B90}"/>
              </a:ext>
            </a:extLst>
          </p:cNvPr>
          <p:cNvGrpSpPr/>
          <p:nvPr/>
        </p:nvGrpSpPr>
        <p:grpSpPr>
          <a:xfrm>
            <a:off x="4205541" y="4628081"/>
            <a:ext cx="598840" cy="823061"/>
            <a:chOff x="4205541" y="4628081"/>
            <a:chExt cx="598840" cy="823061"/>
          </a:xfrm>
        </p:grpSpPr>
        <p:sp>
          <p:nvSpPr>
            <p:cNvPr id="54" name="二等辺三角形 53"/>
            <p:cNvSpPr/>
            <p:nvPr/>
          </p:nvSpPr>
          <p:spPr>
            <a:xfrm>
              <a:off x="4205541" y="4628081"/>
              <a:ext cx="132780" cy="528094"/>
            </a:xfrm>
            <a:prstGeom prst="triangle">
              <a:avLst>
                <a:gd name="adj" fmla="val 100000"/>
              </a:avLst>
            </a:prstGeom>
            <a:noFill/>
            <a:ln w="28575" cap="rnd">
              <a:solidFill>
                <a:srgbClr val="FF0000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テキスト ボックス 54"/>
                <p:cNvSpPr txBox="1"/>
                <p:nvPr/>
              </p:nvSpPr>
              <p:spPr>
                <a:xfrm>
                  <a:off x="4278661" y="4927922"/>
                  <a:ext cx="52572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m:oMathPara>
                  </a14:m>
                  <a:endParaRPr kumimoji="1" lang="ja-JP" altLang="en-US" sz="28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55" name="テキスト ボックス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78661" y="4927922"/>
                  <a:ext cx="525720" cy="5232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1593B7EE-0193-4066-912A-A794D98D58BF}"/>
              </a:ext>
            </a:extLst>
          </p:cNvPr>
          <p:cNvGrpSpPr/>
          <p:nvPr/>
        </p:nvGrpSpPr>
        <p:grpSpPr>
          <a:xfrm>
            <a:off x="953025" y="2060830"/>
            <a:ext cx="3678612" cy="729749"/>
            <a:chOff x="953025" y="2060830"/>
            <a:chExt cx="3678612" cy="729749"/>
          </a:xfrm>
        </p:grpSpPr>
        <p:sp>
          <p:nvSpPr>
            <p:cNvPr id="35" name="テキスト ボックス 34"/>
            <p:cNvSpPr txBox="1"/>
            <p:nvPr/>
          </p:nvSpPr>
          <p:spPr>
            <a:xfrm>
              <a:off x="1202065" y="2060830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rgbClr val="FF0000"/>
                  </a:solidFill>
                </a:rPr>
                <a:t>降伏点</a:t>
              </a:r>
              <a:endParaRPr kumimoji="1" lang="en-US" altLang="ja-JP" sz="2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43" name="直線矢印コネクタ 42"/>
            <p:cNvCxnSpPr>
              <a:cxnSpLocks/>
            </p:cNvCxnSpPr>
            <p:nvPr/>
          </p:nvCxnSpPr>
          <p:spPr>
            <a:xfrm>
              <a:off x="2267277" y="2413603"/>
              <a:ext cx="2364360" cy="35489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正方形/長方形 65"/>
            <p:cNvSpPr/>
            <p:nvPr/>
          </p:nvSpPr>
          <p:spPr>
            <a:xfrm>
              <a:off x="953025" y="2421247"/>
              <a:ext cx="15696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/>
                <a:t>（弾性限界）</a:t>
              </a:r>
            </a:p>
          </p:txBody>
        </p:sp>
      </p:grpSp>
      <p:sp>
        <p:nvSpPr>
          <p:cNvPr id="67" name="テキスト ボックス 66"/>
          <p:cNvSpPr txBox="1"/>
          <p:nvPr/>
        </p:nvSpPr>
        <p:spPr>
          <a:xfrm>
            <a:off x="385366" y="100860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今回の実験で</a:t>
            </a:r>
            <a:endParaRPr kumimoji="1" lang="en-US" altLang="ja-JP" b="1" dirty="0"/>
          </a:p>
          <a:p>
            <a:r>
              <a:rPr lang="ja-JP" altLang="en-US" b="1" dirty="0"/>
              <a:t>最も重要な値</a:t>
            </a:r>
            <a:endParaRPr kumimoji="1" lang="ja-JP" altLang="en-US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41B72BA-8751-47BE-9B3D-F017633CC530}"/>
              </a:ext>
            </a:extLst>
          </p:cNvPr>
          <p:cNvSpPr txBox="1"/>
          <p:nvPr/>
        </p:nvSpPr>
        <p:spPr>
          <a:xfrm>
            <a:off x="4434988" y="5993409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1500μ</a:t>
            </a:r>
            <a:endParaRPr kumimoji="1" lang="ja-JP" altLang="en-US" sz="12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89FD11E-AD27-4534-8BD1-8F28DAF2CBF7}"/>
              </a:ext>
            </a:extLst>
          </p:cNvPr>
          <p:cNvSpPr txBox="1"/>
          <p:nvPr/>
        </p:nvSpPr>
        <p:spPr>
          <a:xfrm>
            <a:off x="4101285" y="5322264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200GPa</a:t>
            </a:r>
            <a:endParaRPr kumimoji="1" lang="ja-JP" altLang="en-US" sz="12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4CA1C57-1C6C-411B-8690-E646EF3F36F3}"/>
              </a:ext>
            </a:extLst>
          </p:cNvPr>
          <p:cNvSpPr txBox="1"/>
          <p:nvPr/>
        </p:nvSpPr>
        <p:spPr>
          <a:xfrm>
            <a:off x="3155347" y="2935426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300MPa</a:t>
            </a:r>
            <a:endParaRPr kumimoji="1" lang="ja-JP" altLang="en-US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35970A0-083C-4297-89D2-5A886FDD8E18}"/>
                  </a:ext>
                </a:extLst>
              </p:cNvPr>
              <p:cNvSpPr txBox="1"/>
              <p:nvPr/>
            </p:nvSpPr>
            <p:spPr>
              <a:xfrm>
                <a:off x="4497138" y="6094062"/>
                <a:ext cx="567783" cy="490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kumimoji="1" lang="en-US" altLang="ja-JP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kumimoji="1" lang="ja-JP" altLang="en-US" sz="24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35970A0-083C-4297-89D2-5A886FDD8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138" y="6094062"/>
                <a:ext cx="567783" cy="490840"/>
              </a:xfrm>
              <a:prstGeom prst="rect">
                <a:avLst/>
              </a:prstGeom>
              <a:blipFill>
                <a:blip r:embed="rId4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87C1F9C-192B-4B44-817F-D0EAD568BE58}"/>
              </a:ext>
            </a:extLst>
          </p:cNvPr>
          <p:cNvGrpSpPr/>
          <p:nvPr/>
        </p:nvGrpSpPr>
        <p:grpSpPr>
          <a:xfrm>
            <a:off x="2615144" y="2649452"/>
            <a:ext cx="1457961" cy="490840"/>
            <a:chOff x="2615144" y="2649452"/>
            <a:chExt cx="1457961" cy="490840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965109" y="268922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降伏強度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テキスト ボックス 51">
                  <a:extLst>
                    <a:ext uri="{FF2B5EF4-FFF2-40B4-BE49-F238E27FC236}">
                      <a16:creationId xmlns:a16="http://schemas.microsoft.com/office/drawing/2014/main" id="{59CDB952-4BFB-495B-9103-322F3FCAA9BD}"/>
                    </a:ext>
                  </a:extLst>
                </p:cNvPr>
                <p:cNvSpPr txBox="1"/>
                <p:nvPr/>
              </p:nvSpPr>
              <p:spPr>
                <a:xfrm>
                  <a:off x="2615144" y="2649452"/>
                  <a:ext cx="543546" cy="49084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>
            <p:sp>
              <p:nvSpPr>
                <p:cNvPr id="52" name="テキスト ボックス 51">
                  <a:extLst>
                    <a:ext uri="{FF2B5EF4-FFF2-40B4-BE49-F238E27FC236}">
                      <a16:creationId xmlns:a16="http://schemas.microsoft.com/office/drawing/2014/main" id="{59CDB952-4BFB-495B-9103-322F3FCAA9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5144" y="2649452"/>
                  <a:ext cx="543546" cy="490840"/>
                </a:xfrm>
                <a:prstGeom prst="rect">
                  <a:avLst/>
                </a:prstGeom>
                <a:blipFill>
                  <a:blip r:embed="rId5"/>
                  <a:stretch>
                    <a:fillRect l="-1124" b="-1250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15BBC163-F7D5-432A-B477-9D15F1BD40AC}"/>
              </a:ext>
            </a:extLst>
          </p:cNvPr>
          <p:cNvGrpSpPr/>
          <p:nvPr/>
        </p:nvGrpSpPr>
        <p:grpSpPr>
          <a:xfrm>
            <a:off x="2651717" y="1760264"/>
            <a:ext cx="5224420" cy="461665"/>
            <a:chOff x="2651717" y="1760264"/>
            <a:chExt cx="5224420" cy="461665"/>
          </a:xfrm>
        </p:grpSpPr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A98403C-5A2D-48D3-A816-9C3FFF25C60F}"/>
                </a:ext>
              </a:extLst>
            </p:cNvPr>
            <p:cNvCxnSpPr>
              <a:cxnSpLocks/>
              <a:endCxn id="59" idx="2"/>
            </p:cNvCxnSpPr>
            <p:nvPr/>
          </p:nvCxnSpPr>
          <p:spPr>
            <a:xfrm flipV="1">
              <a:off x="4094478" y="1921016"/>
              <a:ext cx="3656802" cy="3314"/>
            </a:xfrm>
            <a:prstGeom prst="line">
              <a:avLst/>
            </a:prstGeom>
            <a:ln w="12700" cap="rnd">
              <a:solidFill>
                <a:schemeClr val="tx1"/>
              </a:solidFill>
              <a:prstDash val="dash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テキスト ボックス 56">
                  <a:extLst>
                    <a:ext uri="{FF2B5EF4-FFF2-40B4-BE49-F238E27FC236}">
                      <a16:creationId xmlns:a16="http://schemas.microsoft.com/office/drawing/2014/main" id="{C2157333-7F50-4A00-9E69-E742A618FE48}"/>
                    </a:ext>
                  </a:extLst>
                </p:cNvPr>
                <p:cNvSpPr txBox="1"/>
                <p:nvPr/>
              </p:nvSpPr>
              <p:spPr>
                <a:xfrm>
                  <a:off x="2651717" y="1760264"/>
                  <a:ext cx="50904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>
            <p:sp>
              <p:nvSpPr>
                <p:cNvPr id="57" name="テキスト ボックス 56">
                  <a:extLst>
                    <a:ext uri="{FF2B5EF4-FFF2-40B4-BE49-F238E27FC236}">
                      <a16:creationId xmlns:a16="http://schemas.microsoft.com/office/drawing/2014/main" id="{C2157333-7F50-4A00-9E69-E742A618FE4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1717" y="1760264"/>
                  <a:ext cx="509049" cy="461665"/>
                </a:xfrm>
                <a:prstGeom prst="rect">
                  <a:avLst/>
                </a:prstGeom>
                <a:blipFill>
                  <a:blip r:embed="rId6"/>
                  <a:stretch>
                    <a:fillRect l="-1205" b="-17333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BBF5FEE2-3553-4F5A-8278-D717676408DB}"/>
                </a:ext>
              </a:extLst>
            </p:cNvPr>
            <p:cNvSpPr/>
            <p:nvPr/>
          </p:nvSpPr>
          <p:spPr>
            <a:xfrm>
              <a:off x="7751280" y="1858587"/>
              <a:ext cx="124857" cy="12485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FB612548-0D4D-4A15-B30A-1F96939FC962}"/>
                </a:ext>
              </a:extLst>
            </p:cNvPr>
            <p:cNvSpPr txBox="1"/>
            <p:nvPr/>
          </p:nvSpPr>
          <p:spPr>
            <a:xfrm>
              <a:off x="2983622" y="1774567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/>
                <a:t>引張</a:t>
              </a:r>
              <a:r>
                <a:rPr kumimoji="1" lang="ja-JP" altLang="en-US" b="1" dirty="0"/>
                <a:t>強度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24E44EAC-7AEE-4A37-8E5A-B730CFCC3727}"/>
                  </a:ext>
                </a:extLst>
              </p:cNvPr>
              <p:cNvSpPr txBox="1"/>
              <p:nvPr/>
            </p:nvSpPr>
            <p:spPr>
              <a:xfrm>
                <a:off x="3272312" y="1417645"/>
                <a:ext cx="7922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応力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24E44EAC-7AEE-4A37-8E5A-B730CFCC3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312" y="1417645"/>
                <a:ext cx="792205" cy="369332"/>
              </a:xfrm>
              <a:prstGeom prst="rect">
                <a:avLst/>
              </a:prstGeom>
              <a:blipFill>
                <a:blip r:embed="rId7"/>
                <a:stretch>
                  <a:fillRect l="-6923"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3D56D8B4-5637-44AA-A33D-7A07F0AD0D07}"/>
                  </a:ext>
                </a:extLst>
              </p:cNvPr>
              <p:cNvSpPr txBox="1"/>
              <p:nvPr/>
            </p:nvSpPr>
            <p:spPr>
              <a:xfrm>
                <a:off x="7542462" y="5668564"/>
                <a:ext cx="990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0" i="0" dirty="0">
                    <a:latin typeface="+mj-lt"/>
                  </a:rPr>
                  <a:t>ひずみ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3D56D8B4-5637-44AA-A33D-7A07F0AD0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462" y="5668564"/>
                <a:ext cx="990271" cy="369332"/>
              </a:xfrm>
              <a:prstGeom prst="rect">
                <a:avLst/>
              </a:prstGeom>
              <a:blipFill>
                <a:blip r:embed="rId8"/>
                <a:stretch>
                  <a:fillRect l="-4908" t="-8333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C859C8EC-B63E-4751-9A56-7AC23F22E188}"/>
              </a:ext>
            </a:extLst>
          </p:cNvPr>
          <p:cNvGrpSpPr/>
          <p:nvPr/>
        </p:nvGrpSpPr>
        <p:grpSpPr>
          <a:xfrm>
            <a:off x="5445334" y="2983578"/>
            <a:ext cx="4527254" cy="1188916"/>
            <a:chOff x="5445334" y="2983578"/>
            <a:chExt cx="4527254" cy="1188916"/>
          </a:xfrm>
        </p:grpSpPr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CE4750D9-F4EF-4106-9234-C8A4C33212BF}"/>
                </a:ext>
              </a:extLst>
            </p:cNvPr>
            <p:cNvSpPr txBox="1"/>
            <p:nvPr/>
          </p:nvSpPr>
          <p:spPr>
            <a:xfrm>
              <a:off x="7992558" y="3075057"/>
              <a:ext cx="19800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降伏棚</a:t>
              </a:r>
              <a:endParaRPr kumimoji="1" lang="en-US" altLang="ja-JP" sz="2000" b="1" dirty="0"/>
            </a:p>
            <a:p>
              <a:pPr algn="ctr"/>
              <a:r>
                <a:rPr lang="ja-JP" altLang="en-US" sz="2000" dirty="0"/>
                <a:t>（塑性流れ域）</a:t>
              </a:r>
              <a:endParaRPr kumimoji="1" lang="ja-JP" altLang="en-US" sz="2000" dirty="0"/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98AB9566-41CA-4FAF-B7E6-756AE7607205}"/>
                </a:ext>
              </a:extLst>
            </p:cNvPr>
            <p:cNvSpPr/>
            <p:nvPr/>
          </p:nvSpPr>
          <p:spPr>
            <a:xfrm>
              <a:off x="5445334" y="2983578"/>
              <a:ext cx="3087399" cy="435427"/>
            </a:xfrm>
            <a:custGeom>
              <a:avLst/>
              <a:gdLst>
                <a:gd name="connsiteX0" fmla="*/ 3433665 w 3433665"/>
                <a:gd name="connsiteY0" fmla="*/ 93306 h 198007"/>
                <a:gd name="connsiteX1" fmla="*/ 0 w 3433665"/>
                <a:gd name="connsiteY1" fmla="*/ 0 h 198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33665" h="198007">
                  <a:moveTo>
                    <a:pt x="3433665" y="93306"/>
                  </a:moveTo>
                  <a:cubicBezTo>
                    <a:pt x="2239346" y="196720"/>
                    <a:pt x="1045028" y="300135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2E5D9F35-E42A-47C1-A29D-77018D1D3C90}"/>
                </a:ext>
              </a:extLst>
            </p:cNvPr>
            <p:cNvSpPr txBox="1"/>
            <p:nvPr/>
          </p:nvSpPr>
          <p:spPr>
            <a:xfrm>
              <a:off x="8224877" y="3710829"/>
              <a:ext cx="15696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応力が一定なのに</a:t>
              </a:r>
              <a:endParaRPr kumimoji="1" lang="en-US" altLang="ja-JP" sz="1200" dirty="0"/>
            </a:p>
            <a:p>
              <a:r>
                <a:rPr lang="ja-JP" altLang="en-US" sz="1200" dirty="0"/>
                <a:t>変形が拡大する領域</a:t>
              </a:r>
              <a:endParaRPr kumimoji="1" lang="ja-JP" altLang="en-US" sz="1200" dirty="0"/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EF1E589F-B823-4765-830B-C5B6865D5A5F}"/>
              </a:ext>
            </a:extLst>
          </p:cNvPr>
          <p:cNvGrpSpPr/>
          <p:nvPr/>
        </p:nvGrpSpPr>
        <p:grpSpPr>
          <a:xfrm>
            <a:off x="4724418" y="1938898"/>
            <a:ext cx="800219" cy="688303"/>
            <a:chOff x="4724418" y="1938898"/>
            <a:chExt cx="800219" cy="688303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4724418" y="1938898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上降伏点</a:t>
              </a:r>
            </a:p>
          </p:txBody>
        </p:sp>
        <p:sp>
          <p:nvSpPr>
            <p:cNvPr id="36" name="楕円 35"/>
            <p:cNvSpPr/>
            <p:nvPr/>
          </p:nvSpPr>
          <p:spPr>
            <a:xfrm>
              <a:off x="4815930" y="2502344"/>
              <a:ext cx="124857" cy="1248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9" name="直線矢印コネクタ 18">
              <a:extLst>
                <a:ext uri="{FF2B5EF4-FFF2-40B4-BE49-F238E27FC236}">
                  <a16:creationId xmlns:a16="http://schemas.microsoft.com/office/drawing/2014/main" id="{7836294E-F6E2-43EB-A2C0-86665B6A24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4904" y="2151151"/>
              <a:ext cx="91289" cy="308233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A0C0B2E1-F4B3-4171-AB82-3EFAF3780909}"/>
              </a:ext>
            </a:extLst>
          </p:cNvPr>
          <p:cNvGrpSpPr/>
          <p:nvPr/>
        </p:nvGrpSpPr>
        <p:grpSpPr>
          <a:xfrm>
            <a:off x="4870637" y="3210500"/>
            <a:ext cx="873943" cy="706970"/>
            <a:chOff x="4870637" y="3210500"/>
            <a:chExt cx="873943" cy="706970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944361" y="3640471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下降伏点</a:t>
              </a:r>
            </a:p>
          </p:txBody>
        </p:sp>
        <p:sp>
          <p:nvSpPr>
            <p:cNvPr id="37" name="楕円 36"/>
            <p:cNvSpPr/>
            <p:nvPr/>
          </p:nvSpPr>
          <p:spPr>
            <a:xfrm>
              <a:off x="4870637" y="3210500"/>
              <a:ext cx="124857" cy="124857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6" name="直線矢印コネクタ 75">
              <a:extLst>
                <a:ext uri="{FF2B5EF4-FFF2-40B4-BE49-F238E27FC236}">
                  <a16:creationId xmlns:a16="http://schemas.microsoft.com/office/drawing/2014/main" id="{2759CAF1-72C1-4566-B6B3-3B49E03C846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67032" y="3361030"/>
              <a:ext cx="143584" cy="23452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561836C2-D984-476B-B7EF-B56993E60934}"/>
              </a:ext>
            </a:extLst>
          </p:cNvPr>
          <p:cNvCxnSpPr>
            <a:cxnSpLocks/>
          </p:cNvCxnSpPr>
          <p:nvPr/>
        </p:nvCxnSpPr>
        <p:spPr>
          <a:xfrm flipV="1">
            <a:off x="5602939" y="2078736"/>
            <a:ext cx="845676" cy="3534664"/>
          </a:xfrm>
          <a:prstGeom prst="line">
            <a:avLst/>
          </a:prstGeom>
          <a:ln w="28575" cap="rnd">
            <a:solidFill>
              <a:srgbClr val="FF0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楕円 77">
            <a:extLst>
              <a:ext uri="{FF2B5EF4-FFF2-40B4-BE49-F238E27FC236}">
                <a16:creationId xmlns:a16="http://schemas.microsoft.com/office/drawing/2014/main" id="{5C062081-97DD-46D0-ADDA-ED097D30E235}"/>
              </a:ext>
            </a:extLst>
          </p:cNvPr>
          <p:cNvSpPr/>
          <p:nvPr/>
        </p:nvSpPr>
        <p:spPr>
          <a:xfrm>
            <a:off x="6387142" y="1989354"/>
            <a:ext cx="124857" cy="12485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2ECF1847-EA98-4126-BD04-786583FF1EDB}"/>
              </a:ext>
            </a:extLst>
          </p:cNvPr>
          <p:cNvSpPr/>
          <p:nvPr/>
        </p:nvSpPr>
        <p:spPr>
          <a:xfrm>
            <a:off x="6077591" y="2066871"/>
            <a:ext cx="284908" cy="560330"/>
          </a:xfrm>
          <a:custGeom>
            <a:avLst/>
            <a:gdLst>
              <a:gd name="connsiteX0" fmla="*/ 0 w 357177"/>
              <a:gd name="connsiteY0" fmla="*/ 127040 h 630893"/>
              <a:gd name="connsiteX1" fmla="*/ 345233 w 357177"/>
              <a:gd name="connsiteY1" fmla="*/ 33733 h 630893"/>
              <a:gd name="connsiteX2" fmla="*/ 251927 w 357177"/>
              <a:gd name="connsiteY2" fmla="*/ 630893 h 630893"/>
              <a:gd name="connsiteX0" fmla="*/ 0 w 357177"/>
              <a:gd name="connsiteY0" fmla="*/ 119034 h 622887"/>
              <a:gd name="connsiteX1" fmla="*/ 345233 w 357177"/>
              <a:gd name="connsiteY1" fmla="*/ 25727 h 622887"/>
              <a:gd name="connsiteX2" fmla="*/ 251927 w 357177"/>
              <a:gd name="connsiteY2" fmla="*/ 622887 h 622887"/>
              <a:gd name="connsiteX0" fmla="*/ 0 w 365796"/>
              <a:gd name="connsiteY0" fmla="*/ 66943 h 570796"/>
              <a:gd name="connsiteX1" fmla="*/ 354758 w 365796"/>
              <a:gd name="connsiteY1" fmla="*/ 36501 h 570796"/>
              <a:gd name="connsiteX2" fmla="*/ 251927 w 365796"/>
              <a:gd name="connsiteY2" fmla="*/ 570796 h 570796"/>
              <a:gd name="connsiteX0" fmla="*/ 0 w 365796"/>
              <a:gd name="connsiteY0" fmla="*/ 41654 h 545507"/>
              <a:gd name="connsiteX1" fmla="*/ 354758 w 365796"/>
              <a:gd name="connsiteY1" fmla="*/ 11212 h 545507"/>
              <a:gd name="connsiteX2" fmla="*/ 251927 w 365796"/>
              <a:gd name="connsiteY2" fmla="*/ 545507 h 545507"/>
              <a:gd name="connsiteX0" fmla="*/ 0 w 365796"/>
              <a:gd name="connsiteY0" fmla="*/ 59389 h 542287"/>
              <a:gd name="connsiteX1" fmla="*/ 354758 w 365796"/>
              <a:gd name="connsiteY1" fmla="*/ 7992 h 542287"/>
              <a:gd name="connsiteX2" fmla="*/ 251927 w 365796"/>
              <a:gd name="connsiteY2" fmla="*/ 542287 h 542287"/>
              <a:gd name="connsiteX0" fmla="*/ 0 w 365796"/>
              <a:gd name="connsiteY0" fmla="*/ 58190 h 541088"/>
              <a:gd name="connsiteX1" fmla="*/ 354758 w 365796"/>
              <a:gd name="connsiteY1" fmla="*/ 6793 h 541088"/>
              <a:gd name="connsiteX2" fmla="*/ 251927 w 365796"/>
              <a:gd name="connsiteY2" fmla="*/ 541088 h 541088"/>
              <a:gd name="connsiteX0" fmla="*/ 0 w 369280"/>
              <a:gd name="connsiteY0" fmla="*/ 63457 h 546355"/>
              <a:gd name="connsiteX1" fmla="*/ 358568 w 369280"/>
              <a:gd name="connsiteY1" fmla="*/ 6345 h 546355"/>
              <a:gd name="connsiteX2" fmla="*/ 251927 w 369280"/>
              <a:gd name="connsiteY2" fmla="*/ 546355 h 546355"/>
              <a:gd name="connsiteX0" fmla="*/ 0 w 369280"/>
              <a:gd name="connsiteY0" fmla="*/ 57112 h 540010"/>
              <a:gd name="connsiteX1" fmla="*/ 358568 w 369280"/>
              <a:gd name="connsiteY1" fmla="*/ 0 h 540010"/>
              <a:gd name="connsiteX2" fmla="*/ 251927 w 369280"/>
              <a:gd name="connsiteY2" fmla="*/ 540010 h 540010"/>
              <a:gd name="connsiteX0" fmla="*/ 0 w 358568"/>
              <a:gd name="connsiteY0" fmla="*/ 57112 h 540010"/>
              <a:gd name="connsiteX1" fmla="*/ 358568 w 358568"/>
              <a:gd name="connsiteY1" fmla="*/ 0 h 540010"/>
              <a:gd name="connsiteX2" fmla="*/ 251927 w 358568"/>
              <a:gd name="connsiteY2" fmla="*/ 540010 h 540010"/>
              <a:gd name="connsiteX0" fmla="*/ 0 w 358568"/>
              <a:gd name="connsiteY0" fmla="*/ 57112 h 540010"/>
              <a:gd name="connsiteX1" fmla="*/ 358568 w 358568"/>
              <a:gd name="connsiteY1" fmla="*/ 0 h 540010"/>
              <a:gd name="connsiteX2" fmla="*/ 251927 w 358568"/>
              <a:gd name="connsiteY2" fmla="*/ 540010 h 540010"/>
              <a:gd name="connsiteX0" fmla="*/ 0 w 284908"/>
              <a:gd name="connsiteY0" fmla="*/ 191732 h 540010"/>
              <a:gd name="connsiteX1" fmla="*/ 284908 w 284908"/>
              <a:gd name="connsiteY1" fmla="*/ 0 h 540010"/>
              <a:gd name="connsiteX2" fmla="*/ 178267 w 284908"/>
              <a:gd name="connsiteY2" fmla="*/ 540010 h 540010"/>
              <a:gd name="connsiteX0" fmla="*/ 0 w 284908"/>
              <a:gd name="connsiteY0" fmla="*/ 191732 h 540010"/>
              <a:gd name="connsiteX1" fmla="*/ 284908 w 284908"/>
              <a:gd name="connsiteY1" fmla="*/ 0 h 540010"/>
              <a:gd name="connsiteX2" fmla="*/ 178267 w 284908"/>
              <a:gd name="connsiteY2" fmla="*/ 540010 h 540010"/>
              <a:gd name="connsiteX0" fmla="*/ 0 w 284908"/>
              <a:gd name="connsiteY0" fmla="*/ 212052 h 560330"/>
              <a:gd name="connsiteX1" fmla="*/ 284908 w 284908"/>
              <a:gd name="connsiteY1" fmla="*/ 0 h 560330"/>
              <a:gd name="connsiteX2" fmla="*/ 178267 w 284908"/>
              <a:gd name="connsiteY2" fmla="*/ 560330 h 560330"/>
              <a:gd name="connsiteX0" fmla="*/ 0 w 284908"/>
              <a:gd name="connsiteY0" fmla="*/ 212052 h 560330"/>
              <a:gd name="connsiteX1" fmla="*/ 284908 w 284908"/>
              <a:gd name="connsiteY1" fmla="*/ 0 h 560330"/>
              <a:gd name="connsiteX2" fmla="*/ 178267 w 284908"/>
              <a:gd name="connsiteY2" fmla="*/ 560330 h 560330"/>
              <a:gd name="connsiteX0" fmla="*/ 0 w 284908"/>
              <a:gd name="connsiteY0" fmla="*/ 212052 h 560330"/>
              <a:gd name="connsiteX1" fmla="*/ 284908 w 284908"/>
              <a:gd name="connsiteY1" fmla="*/ 0 h 560330"/>
              <a:gd name="connsiteX2" fmla="*/ 147787 w 284908"/>
              <a:gd name="connsiteY2" fmla="*/ 560330 h 560330"/>
              <a:gd name="connsiteX0" fmla="*/ 0 w 284908"/>
              <a:gd name="connsiteY0" fmla="*/ 212052 h 560330"/>
              <a:gd name="connsiteX1" fmla="*/ 284908 w 284908"/>
              <a:gd name="connsiteY1" fmla="*/ 0 h 560330"/>
              <a:gd name="connsiteX2" fmla="*/ 147787 w 284908"/>
              <a:gd name="connsiteY2" fmla="*/ 560330 h 560330"/>
              <a:gd name="connsiteX0" fmla="*/ 0 w 284908"/>
              <a:gd name="connsiteY0" fmla="*/ 212052 h 560330"/>
              <a:gd name="connsiteX1" fmla="*/ 284908 w 284908"/>
              <a:gd name="connsiteY1" fmla="*/ 0 h 560330"/>
              <a:gd name="connsiteX2" fmla="*/ 147787 w 284908"/>
              <a:gd name="connsiteY2" fmla="*/ 560330 h 560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908" h="560330">
                <a:moveTo>
                  <a:pt x="0" y="212052"/>
                </a:moveTo>
                <a:cubicBezTo>
                  <a:pt x="67167" y="132935"/>
                  <a:pt x="185135" y="38579"/>
                  <a:pt x="284908" y="0"/>
                </a:cubicBezTo>
                <a:cubicBezTo>
                  <a:pt x="252601" y="156366"/>
                  <a:pt x="193896" y="371268"/>
                  <a:pt x="147787" y="56033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D2A449F-AC1B-4645-B660-DDAC02E1B61B}"/>
              </a:ext>
            </a:extLst>
          </p:cNvPr>
          <p:cNvGrpSpPr/>
          <p:nvPr/>
        </p:nvGrpSpPr>
        <p:grpSpPr>
          <a:xfrm>
            <a:off x="5326187" y="3779027"/>
            <a:ext cx="626512" cy="950945"/>
            <a:chOff x="5326187" y="3779027"/>
            <a:chExt cx="626512" cy="950945"/>
          </a:xfrm>
        </p:grpSpPr>
        <p:cxnSp>
          <p:nvCxnSpPr>
            <p:cNvPr id="30" name="直線矢印コネクタ 29">
              <a:extLst>
                <a:ext uri="{FF2B5EF4-FFF2-40B4-BE49-F238E27FC236}">
                  <a16:creationId xmlns:a16="http://schemas.microsoft.com/office/drawing/2014/main" id="{4CF32054-FE96-4858-B8B3-B76A33A2CD75}"/>
                </a:ext>
              </a:extLst>
            </p:cNvPr>
            <p:cNvCxnSpPr/>
            <p:nvPr/>
          </p:nvCxnSpPr>
          <p:spPr>
            <a:xfrm flipH="1">
              <a:off x="5731559" y="3779027"/>
              <a:ext cx="221140" cy="95094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08C8BA39-569F-4DBF-9769-816A0F9DD469}"/>
                </a:ext>
              </a:extLst>
            </p:cNvPr>
            <p:cNvSpPr txBox="1"/>
            <p:nvPr/>
          </p:nvSpPr>
          <p:spPr>
            <a:xfrm>
              <a:off x="5326187" y="4277492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除荷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F1DADC8-092A-41AD-B040-02711C3F64AC}"/>
              </a:ext>
            </a:extLst>
          </p:cNvPr>
          <p:cNvGrpSpPr/>
          <p:nvPr/>
        </p:nvGrpSpPr>
        <p:grpSpPr>
          <a:xfrm>
            <a:off x="4335796" y="3698882"/>
            <a:ext cx="492443" cy="1140358"/>
            <a:chOff x="4335796" y="3698882"/>
            <a:chExt cx="492443" cy="1140358"/>
          </a:xfrm>
        </p:grpSpPr>
        <p:cxnSp>
          <p:nvCxnSpPr>
            <p:cNvPr id="80" name="直線矢印コネクタ 79">
              <a:extLst>
                <a:ext uri="{FF2B5EF4-FFF2-40B4-BE49-F238E27FC236}">
                  <a16:creationId xmlns:a16="http://schemas.microsoft.com/office/drawing/2014/main" id="{B761F5D2-298C-43B8-BDCF-3DECE3B69615}"/>
                </a:ext>
              </a:extLst>
            </p:cNvPr>
            <p:cNvCxnSpPr/>
            <p:nvPr/>
          </p:nvCxnSpPr>
          <p:spPr>
            <a:xfrm flipH="1">
              <a:off x="4418646" y="3698882"/>
              <a:ext cx="221140" cy="95094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9C36B76E-D028-4DDA-BA4B-840254ADFF5C}"/>
                </a:ext>
              </a:extLst>
            </p:cNvPr>
            <p:cNvSpPr txBox="1"/>
            <p:nvPr/>
          </p:nvSpPr>
          <p:spPr>
            <a:xfrm>
              <a:off x="4335796" y="4562241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載荷</a:t>
              </a:r>
            </a:p>
          </p:txBody>
        </p: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49FA5F61-A877-4152-86B3-481BD0349D0A}"/>
              </a:ext>
            </a:extLst>
          </p:cNvPr>
          <p:cNvGrpSpPr/>
          <p:nvPr/>
        </p:nvGrpSpPr>
        <p:grpSpPr>
          <a:xfrm>
            <a:off x="5031309" y="2195451"/>
            <a:ext cx="954107" cy="767657"/>
            <a:chOff x="5031309" y="2195451"/>
            <a:chExt cx="954107" cy="767657"/>
          </a:xfrm>
        </p:grpSpPr>
        <p:sp>
          <p:nvSpPr>
            <p:cNvPr id="72" name="楕円 71">
              <a:extLst>
                <a:ext uri="{FF2B5EF4-FFF2-40B4-BE49-F238E27FC236}">
                  <a16:creationId xmlns:a16="http://schemas.microsoft.com/office/drawing/2014/main" id="{A8E3A2CD-0970-47E1-8DA5-CDB7FF9CAB67}"/>
                </a:ext>
              </a:extLst>
            </p:cNvPr>
            <p:cNvSpPr/>
            <p:nvPr/>
          </p:nvSpPr>
          <p:spPr>
            <a:xfrm>
              <a:off x="5769195" y="2838251"/>
              <a:ext cx="124857" cy="12485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98606511-E405-4BE5-9342-99D8B4A5497F}"/>
                </a:ext>
              </a:extLst>
            </p:cNvPr>
            <p:cNvSpPr txBox="1"/>
            <p:nvPr/>
          </p:nvSpPr>
          <p:spPr>
            <a:xfrm>
              <a:off x="5031309" y="2195451"/>
              <a:ext cx="9541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/>
                <a:t>ひずみ</a:t>
              </a:r>
              <a:endParaRPr lang="en-US" altLang="ja-JP" sz="1200" dirty="0"/>
            </a:p>
            <a:p>
              <a:r>
                <a:rPr lang="ja-JP" altLang="en-US" sz="1200" dirty="0"/>
                <a:t>硬化</a:t>
              </a:r>
              <a:r>
                <a:rPr kumimoji="1" lang="ja-JP" altLang="en-US" sz="1200" dirty="0"/>
                <a:t>開始点</a:t>
              </a:r>
            </a:p>
          </p:txBody>
        </p:sp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65EFF052-377F-4CAD-8E58-89DB574E54C7}"/>
                </a:ext>
              </a:extLst>
            </p:cNvPr>
            <p:cNvCxnSpPr>
              <a:cxnSpLocks/>
            </p:cNvCxnSpPr>
            <p:nvPr/>
          </p:nvCxnSpPr>
          <p:spPr>
            <a:xfrm>
              <a:off x="5656376" y="2590242"/>
              <a:ext cx="111176" cy="24800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F23DDF0B-0EAA-4B98-AEAC-764C050176FB}"/>
              </a:ext>
            </a:extLst>
          </p:cNvPr>
          <p:cNvGrpSpPr/>
          <p:nvPr/>
        </p:nvGrpSpPr>
        <p:grpSpPr>
          <a:xfrm>
            <a:off x="5947250" y="3690910"/>
            <a:ext cx="751379" cy="950945"/>
            <a:chOff x="5947250" y="3690910"/>
            <a:chExt cx="751379" cy="950945"/>
          </a:xfrm>
        </p:grpSpPr>
        <p:cxnSp>
          <p:nvCxnSpPr>
            <p:cNvPr id="88" name="直線矢印コネクタ 87">
              <a:extLst>
                <a:ext uri="{FF2B5EF4-FFF2-40B4-BE49-F238E27FC236}">
                  <a16:creationId xmlns:a16="http://schemas.microsoft.com/office/drawing/2014/main" id="{16150613-6D17-45AB-9498-03B4DE4E5E54}"/>
                </a:ext>
              </a:extLst>
            </p:cNvPr>
            <p:cNvCxnSpPr/>
            <p:nvPr/>
          </p:nvCxnSpPr>
          <p:spPr>
            <a:xfrm flipH="1">
              <a:off x="5947250" y="3690910"/>
              <a:ext cx="221140" cy="950945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7965B8B7-4B9F-43DE-9FF2-3F41E2D9631F}"/>
                </a:ext>
              </a:extLst>
            </p:cNvPr>
            <p:cNvSpPr txBox="1"/>
            <p:nvPr/>
          </p:nvSpPr>
          <p:spPr>
            <a:xfrm>
              <a:off x="6052298" y="4277492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再載荷</a:t>
              </a: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9DB6ACE-D3DA-43A1-84BA-D29903B4CEA8}"/>
              </a:ext>
            </a:extLst>
          </p:cNvPr>
          <p:cNvGrpSpPr/>
          <p:nvPr/>
        </p:nvGrpSpPr>
        <p:grpSpPr>
          <a:xfrm>
            <a:off x="6416054" y="2003514"/>
            <a:ext cx="1330066" cy="630218"/>
            <a:chOff x="6416054" y="2003514"/>
            <a:chExt cx="1330066" cy="630218"/>
          </a:xfrm>
        </p:grpSpPr>
        <p:sp>
          <p:nvSpPr>
            <p:cNvPr id="90" name="フリーフォーム: 図形 89">
              <a:extLst>
                <a:ext uri="{FF2B5EF4-FFF2-40B4-BE49-F238E27FC236}">
                  <a16:creationId xmlns:a16="http://schemas.microsoft.com/office/drawing/2014/main" id="{6BFBC5BF-1BC8-4499-B921-E8D2DC5C3F62}"/>
                </a:ext>
              </a:extLst>
            </p:cNvPr>
            <p:cNvSpPr/>
            <p:nvPr/>
          </p:nvSpPr>
          <p:spPr>
            <a:xfrm>
              <a:off x="6416054" y="2003514"/>
              <a:ext cx="494198" cy="630218"/>
            </a:xfrm>
            <a:custGeom>
              <a:avLst/>
              <a:gdLst>
                <a:gd name="connsiteX0" fmla="*/ 0 w 357177"/>
                <a:gd name="connsiteY0" fmla="*/ 127040 h 630893"/>
                <a:gd name="connsiteX1" fmla="*/ 345233 w 357177"/>
                <a:gd name="connsiteY1" fmla="*/ 33733 h 630893"/>
                <a:gd name="connsiteX2" fmla="*/ 251927 w 357177"/>
                <a:gd name="connsiteY2" fmla="*/ 630893 h 630893"/>
                <a:gd name="connsiteX0" fmla="*/ 0 w 357177"/>
                <a:gd name="connsiteY0" fmla="*/ 119034 h 622887"/>
                <a:gd name="connsiteX1" fmla="*/ 345233 w 357177"/>
                <a:gd name="connsiteY1" fmla="*/ 25727 h 622887"/>
                <a:gd name="connsiteX2" fmla="*/ 251927 w 357177"/>
                <a:gd name="connsiteY2" fmla="*/ 622887 h 622887"/>
                <a:gd name="connsiteX0" fmla="*/ 0 w 365796"/>
                <a:gd name="connsiteY0" fmla="*/ 66943 h 570796"/>
                <a:gd name="connsiteX1" fmla="*/ 354758 w 365796"/>
                <a:gd name="connsiteY1" fmla="*/ 36501 h 570796"/>
                <a:gd name="connsiteX2" fmla="*/ 251927 w 365796"/>
                <a:gd name="connsiteY2" fmla="*/ 570796 h 570796"/>
                <a:gd name="connsiteX0" fmla="*/ 0 w 365796"/>
                <a:gd name="connsiteY0" fmla="*/ 41654 h 545507"/>
                <a:gd name="connsiteX1" fmla="*/ 354758 w 365796"/>
                <a:gd name="connsiteY1" fmla="*/ 11212 h 545507"/>
                <a:gd name="connsiteX2" fmla="*/ 251927 w 365796"/>
                <a:gd name="connsiteY2" fmla="*/ 545507 h 545507"/>
                <a:gd name="connsiteX0" fmla="*/ 0 w 365796"/>
                <a:gd name="connsiteY0" fmla="*/ 59389 h 542287"/>
                <a:gd name="connsiteX1" fmla="*/ 354758 w 365796"/>
                <a:gd name="connsiteY1" fmla="*/ 7992 h 542287"/>
                <a:gd name="connsiteX2" fmla="*/ 251927 w 365796"/>
                <a:gd name="connsiteY2" fmla="*/ 542287 h 542287"/>
                <a:gd name="connsiteX0" fmla="*/ 0 w 365796"/>
                <a:gd name="connsiteY0" fmla="*/ 58190 h 541088"/>
                <a:gd name="connsiteX1" fmla="*/ 354758 w 365796"/>
                <a:gd name="connsiteY1" fmla="*/ 6793 h 541088"/>
                <a:gd name="connsiteX2" fmla="*/ 251927 w 365796"/>
                <a:gd name="connsiteY2" fmla="*/ 541088 h 541088"/>
                <a:gd name="connsiteX0" fmla="*/ 0 w 369280"/>
                <a:gd name="connsiteY0" fmla="*/ 63457 h 546355"/>
                <a:gd name="connsiteX1" fmla="*/ 358568 w 369280"/>
                <a:gd name="connsiteY1" fmla="*/ 6345 h 546355"/>
                <a:gd name="connsiteX2" fmla="*/ 251927 w 369280"/>
                <a:gd name="connsiteY2" fmla="*/ 546355 h 546355"/>
                <a:gd name="connsiteX0" fmla="*/ 0 w 369280"/>
                <a:gd name="connsiteY0" fmla="*/ 57112 h 540010"/>
                <a:gd name="connsiteX1" fmla="*/ 358568 w 369280"/>
                <a:gd name="connsiteY1" fmla="*/ 0 h 540010"/>
                <a:gd name="connsiteX2" fmla="*/ 251927 w 369280"/>
                <a:gd name="connsiteY2" fmla="*/ 540010 h 540010"/>
                <a:gd name="connsiteX0" fmla="*/ 0 w 358568"/>
                <a:gd name="connsiteY0" fmla="*/ 57112 h 540010"/>
                <a:gd name="connsiteX1" fmla="*/ 358568 w 358568"/>
                <a:gd name="connsiteY1" fmla="*/ 0 h 540010"/>
                <a:gd name="connsiteX2" fmla="*/ 251927 w 358568"/>
                <a:gd name="connsiteY2" fmla="*/ 540010 h 540010"/>
                <a:gd name="connsiteX0" fmla="*/ 0 w 358568"/>
                <a:gd name="connsiteY0" fmla="*/ 57112 h 540010"/>
                <a:gd name="connsiteX1" fmla="*/ 358568 w 358568"/>
                <a:gd name="connsiteY1" fmla="*/ 0 h 540010"/>
                <a:gd name="connsiteX2" fmla="*/ 251927 w 358568"/>
                <a:gd name="connsiteY2" fmla="*/ 540010 h 540010"/>
                <a:gd name="connsiteX0" fmla="*/ 0 w 284908"/>
                <a:gd name="connsiteY0" fmla="*/ 191732 h 540010"/>
                <a:gd name="connsiteX1" fmla="*/ 284908 w 284908"/>
                <a:gd name="connsiteY1" fmla="*/ 0 h 540010"/>
                <a:gd name="connsiteX2" fmla="*/ 178267 w 284908"/>
                <a:gd name="connsiteY2" fmla="*/ 540010 h 540010"/>
                <a:gd name="connsiteX0" fmla="*/ 0 w 284908"/>
                <a:gd name="connsiteY0" fmla="*/ 191732 h 540010"/>
                <a:gd name="connsiteX1" fmla="*/ 284908 w 284908"/>
                <a:gd name="connsiteY1" fmla="*/ 0 h 540010"/>
                <a:gd name="connsiteX2" fmla="*/ 178267 w 284908"/>
                <a:gd name="connsiteY2" fmla="*/ 540010 h 540010"/>
                <a:gd name="connsiteX0" fmla="*/ 0 w 284908"/>
                <a:gd name="connsiteY0" fmla="*/ 212052 h 560330"/>
                <a:gd name="connsiteX1" fmla="*/ 284908 w 284908"/>
                <a:gd name="connsiteY1" fmla="*/ 0 h 560330"/>
                <a:gd name="connsiteX2" fmla="*/ 178267 w 284908"/>
                <a:gd name="connsiteY2" fmla="*/ 560330 h 560330"/>
                <a:gd name="connsiteX0" fmla="*/ 0 w 284908"/>
                <a:gd name="connsiteY0" fmla="*/ 212052 h 560330"/>
                <a:gd name="connsiteX1" fmla="*/ 284908 w 284908"/>
                <a:gd name="connsiteY1" fmla="*/ 0 h 560330"/>
                <a:gd name="connsiteX2" fmla="*/ 178267 w 284908"/>
                <a:gd name="connsiteY2" fmla="*/ 560330 h 560330"/>
                <a:gd name="connsiteX0" fmla="*/ 0 w 284908"/>
                <a:gd name="connsiteY0" fmla="*/ 212052 h 560330"/>
                <a:gd name="connsiteX1" fmla="*/ 284908 w 284908"/>
                <a:gd name="connsiteY1" fmla="*/ 0 h 560330"/>
                <a:gd name="connsiteX2" fmla="*/ 147787 w 284908"/>
                <a:gd name="connsiteY2" fmla="*/ 560330 h 560330"/>
                <a:gd name="connsiteX0" fmla="*/ 0 w 284908"/>
                <a:gd name="connsiteY0" fmla="*/ 212052 h 560330"/>
                <a:gd name="connsiteX1" fmla="*/ 284908 w 284908"/>
                <a:gd name="connsiteY1" fmla="*/ 0 h 560330"/>
                <a:gd name="connsiteX2" fmla="*/ 147787 w 284908"/>
                <a:gd name="connsiteY2" fmla="*/ 560330 h 560330"/>
                <a:gd name="connsiteX0" fmla="*/ 0 w 284908"/>
                <a:gd name="connsiteY0" fmla="*/ 212052 h 560330"/>
                <a:gd name="connsiteX1" fmla="*/ 284908 w 284908"/>
                <a:gd name="connsiteY1" fmla="*/ 0 h 560330"/>
                <a:gd name="connsiteX2" fmla="*/ 147787 w 284908"/>
                <a:gd name="connsiteY2" fmla="*/ 560330 h 560330"/>
                <a:gd name="connsiteX0" fmla="*/ 494198 w 500166"/>
                <a:gd name="connsiteY0" fmla="*/ 19677 h 649895"/>
                <a:gd name="connsiteX1" fmla="*/ 137121 w 500166"/>
                <a:gd name="connsiteY1" fmla="*/ 89565 h 649895"/>
                <a:gd name="connsiteX2" fmla="*/ 0 w 500166"/>
                <a:gd name="connsiteY2" fmla="*/ 649895 h 649895"/>
                <a:gd name="connsiteX0" fmla="*/ 494198 w 503749"/>
                <a:gd name="connsiteY0" fmla="*/ 27480 h 657698"/>
                <a:gd name="connsiteX1" fmla="*/ 137121 w 503749"/>
                <a:gd name="connsiteY1" fmla="*/ 97368 h 657698"/>
                <a:gd name="connsiteX2" fmla="*/ 0 w 503749"/>
                <a:gd name="connsiteY2" fmla="*/ 657698 h 657698"/>
                <a:gd name="connsiteX0" fmla="*/ 494198 w 494198"/>
                <a:gd name="connsiteY0" fmla="*/ 0 h 630218"/>
                <a:gd name="connsiteX1" fmla="*/ 137121 w 494198"/>
                <a:gd name="connsiteY1" fmla="*/ 69888 h 630218"/>
                <a:gd name="connsiteX2" fmla="*/ 0 w 494198"/>
                <a:gd name="connsiteY2" fmla="*/ 630218 h 630218"/>
                <a:gd name="connsiteX0" fmla="*/ 494198 w 494198"/>
                <a:gd name="connsiteY0" fmla="*/ 0 h 630218"/>
                <a:gd name="connsiteX1" fmla="*/ 137121 w 494198"/>
                <a:gd name="connsiteY1" fmla="*/ 69888 h 630218"/>
                <a:gd name="connsiteX2" fmla="*/ 0 w 494198"/>
                <a:gd name="connsiteY2" fmla="*/ 630218 h 63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4198" h="630218">
                  <a:moveTo>
                    <a:pt x="494198" y="0"/>
                  </a:moveTo>
                  <a:cubicBezTo>
                    <a:pt x="412775" y="4703"/>
                    <a:pt x="256423" y="34172"/>
                    <a:pt x="137121" y="69888"/>
                  </a:cubicBezTo>
                  <a:cubicBezTo>
                    <a:pt x="104814" y="226254"/>
                    <a:pt x="46109" y="441156"/>
                    <a:pt x="0" y="630218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51D57DE-BDC0-4786-9190-BF9E5CE67116}"/>
                </a:ext>
              </a:extLst>
            </p:cNvPr>
            <p:cNvSpPr txBox="1"/>
            <p:nvPr/>
          </p:nvSpPr>
          <p:spPr>
            <a:xfrm>
              <a:off x="6484236" y="2069006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過去最大応力で</a:t>
              </a:r>
              <a:endParaRPr kumimoji="1" lang="en-US" altLang="ja-JP" sz="1200" dirty="0"/>
            </a:p>
            <a:p>
              <a:r>
                <a:rPr lang="ja-JP" altLang="en-US" sz="1200" dirty="0"/>
                <a:t>包絡線に復帰</a:t>
              </a:r>
              <a:endParaRPr kumimoji="1" lang="ja-JP" altLang="en-US" sz="1200" dirty="0"/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10DC849C-80B7-420F-90CC-155F98353B77}"/>
              </a:ext>
            </a:extLst>
          </p:cNvPr>
          <p:cNvGrpSpPr/>
          <p:nvPr/>
        </p:nvGrpSpPr>
        <p:grpSpPr>
          <a:xfrm>
            <a:off x="5159513" y="5561675"/>
            <a:ext cx="1338828" cy="1022586"/>
            <a:chOff x="5159513" y="5561675"/>
            <a:chExt cx="1338828" cy="1022586"/>
          </a:xfrm>
        </p:grpSpPr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A232B313-76B0-4BBC-B51B-3E0C51858C8A}"/>
                </a:ext>
              </a:extLst>
            </p:cNvPr>
            <p:cNvSpPr txBox="1"/>
            <p:nvPr/>
          </p:nvSpPr>
          <p:spPr>
            <a:xfrm>
              <a:off x="5159513" y="5695863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塑性ひずみ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3C4A91BF-2C33-4D51-90FC-909EB88D45FC}"/>
                    </a:ext>
                  </a:extLst>
                </p:cNvPr>
                <p:cNvSpPr txBox="1"/>
                <p:nvPr/>
              </p:nvSpPr>
              <p:spPr>
                <a:xfrm>
                  <a:off x="5368163" y="6094062"/>
                  <a:ext cx="563488" cy="4901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kumimoji="1" lang="en-US" altLang="ja-JP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kumimoji="1" lang="ja-JP" altLang="en-US" sz="2400" dirty="0"/>
                </a:p>
              </p:txBody>
            </p:sp>
          </mc:Choice>
          <mc:Fallback>
            <p:sp>
              <p:nvSpPr>
                <p:cNvPr id="86" name="テキスト ボックス 85">
                  <a:extLst>
                    <a:ext uri="{FF2B5EF4-FFF2-40B4-BE49-F238E27FC236}">
                      <a16:creationId xmlns:a16="http://schemas.microsoft.com/office/drawing/2014/main" id="{3C4A91BF-2C33-4D51-90FC-909EB88D45F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8163" y="6094062"/>
                  <a:ext cx="563488" cy="490199"/>
                </a:xfrm>
                <a:prstGeom prst="rect">
                  <a:avLst/>
                </a:prstGeom>
                <a:blipFill>
                  <a:blip r:embed="rId9"/>
                  <a:stretch>
                    <a:fillRect b="-625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C3A543FB-FDD9-4EC3-A03A-BDA3CBC89770}"/>
                </a:ext>
              </a:extLst>
            </p:cNvPr>
            <p:cNvSpPr txBox="1"/>
            <p:nvPr/>
          </p:nvSpPr>
          <p:spPr>
            <a:xfrm>
              <a:off x="5171345" y="5993409"/>
              <a:ext cx="12618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/>
                <a:t>（残留ひずみ）</a:t>
              </a:r>
              <a:endParaRPr kumimoji="1" lang="ja-JP" altLang="en-US" sz="1200" dirty="0"/>
            </a:p>
          </p:txBody>
        </p:sp>
        <p:sp>
          <p:nvSpPr>
            <p:cNvPr id="84" name="楕円 83">
              <a:extLst>
                <a:ext uri="{FF2B5EF4-FFF2-40B4-BE49-F238E27FC236}">
                  <a16:creationId xmlns:a16="http://schemas.microsoft.com/office/drawing/2014/main" id="{FE5EAB46-E15B-4FC2-A421-C5D7DE9B644C}"/>
                </a:ext>
              </a:extLst>
            </p:cNvPr>
            <p:cNvSpPr/>
            <p:nvPr/>
          </p:nvSpPr>
          <p:spPr>
            <a:xfrm>
              <a:off x="5547236" y="5561675"/>
              <a:ext cx="124857" cy="1248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C7890DA1-2506-4AE2-9847-236AAA0A1482}"/>
              </a:ext>
            </a:extLst>
          </p:cNvPr>
          <p:cNvGrpSpPr/>
          <p:nvPr/>
        </p:nvGrpSpPr>
        <p:grpSpPr>
          <a:xfrm>
            <a:off x="4017645" y="1798320"/>
            <a:ext cx="805376" cy="3888212"/>
            <a:chOff x="4017645" y="1798320"/>
            <a:chExt cx="805376" cy="3888212"/>
          </a:xfrm>
        </p:grpSpPr>
        <p:cxnSp>
          <p:nvCxnSpPr>
            <p:cNvPr id="65" name="直線コネクタ 64"/>
            <p:cNvCxnSpPr/>
            <p:nvPr/>
          </p:nvCxnSpPr>
          <p:spPr>
            <a:xfrm>
              <a:off x="4754556" y="1798320"/>
              <a:ext cx="0" cy="38150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楕円 82">
              <a:extLst>
                <a:ext uri="{FF2B5EF4-FFF2-40B4-BE49-F238E27FC236}">
                  <a16:creationId xmlns:a16="http://schemas.microsoft.com/office/drawing/2014/main" id="{341117B3-284C-43F0-8DFF-249E7A8CA30B}"/>
                </a:ext>
              </a:extLst>
            </p:cNvPr>
            <p:cNvSpPr/>
            <p:nvPr/>
          </p:nvSpPr>
          <p:spPr>
            <a:xfrm>
              <a:off x="4698164" y="5561675"/>
              <a:ext cx="124857" cy="1248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楕円 91">
              <a:extLst>
                <a:ext uri="{FF2B5EF4-FFF2-40B4-BE49-F238E27FC236}">
                  <a16:creationId xmlns:a16="http://schemas.microsoft.com/office/drawing/2014/main" id="{0C83DCED-27F9-442F-8303-9DC536EEC367}"/>
                </a:ext>
              </a:extLst>
            </p:cNvPr>
            <p:cNvSpPr/>
            <p:nvPr/>
          </p:nvSpPr>
          <p:spPr>
            <a:xfrm>
              <a:off x="4017645" y="2840156"/>
              <a:ext cx="124857" cy="1248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AE2CBB0C-736A-4738-A68B-068867EC3CAF}"/>
              </a:ext>
            </a:extLst>
          </p:cNvPr>
          <p:cNvGrpSpPr/>
          <p:nvPr/>
        </p:nvGrpSpPr>
        <p:grpSpPr>
          <a:xfrm>
            <a:off x="7720542" y="1966485"/>
            <a:ext cx="930580" cy="369332"/>
            <a:chOff x="7720542" y="1966485"/>
            <a:chExt cx="930580" cy="369332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6AFE8D1-2720-4A0B-A15A-0CC5D2FFB035}"/>
                </a:ext>
              </a:extLst>
            </p:cNvPr>
            <p:cNvSpPr txBox="1"/>
            <p:nvPr/>
          </p:nvSpPr>
          <p:spPr>
            <a:xfrm>
              <a:off x="7720542" y="1979032"/>
              <a:ext cx="43692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>
                  <a:solidFill>
                    <a:srgbClr val="FF0000"/>
                  </a:solidFill>
                </a:rPr>
                <a:t>✕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126CCAD3-A197-4A92-959B-386A5529DAD1}"/>
                </a:ext>
              </a:extLst>
            </p:cNvPr>
            <p:cNvSpPr txBox="1"/>
            <p:nvPr/>
          </p:nvSpPr>
          <p:spPr>
            <a:xfrm>
              <a:off x="8004791" y="1966485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破断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3EDD72D-6EAF-4017-9139-010261522C23}"/>
              </a:ext>
            </a:extLst>
          </p:cNvPr>
          <p:cNvGrpSpPr/>
          <p:nvPr/>
        </p:nvGrpSpPr>
        <p:grpSpPr>
          <a:xfrm>
            <a:off x="2689678" y="6094062"/>
            <a:ext cx="1745310" cy="369332"/>
            <a:chOff x="2689678" y="6094062"/>
            <a:chExt cx="1745310" cy="369332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1E9BD399-60C2-44AE-A1B7-15EC90814667}"/>
                </a:ext>
              </a:extLst>
            </p:cNvPr>
            <p:cNvSpPr txBox="1"/>
            <p:nvPr/>
          </p:nvSpPr>
          <p:spPr>
            <a:xfrm>
              <a:off x="2689678" y="609406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solidFill>
                    <a:srgbClr val="FF0000"/>
                  </a:solidFill>
                </a:rPr>
                <a:t>0.15%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33A7BF1D-1295-48B1-9483-4EBD5C89EC24}"/>
                </a:ext>
              </a:extLst>
            </p:cNvPr>
            <p:cNvCxnSpPr>
              <a:stCxn id="11" idx="3"/>
              <a:endCxn id="2" idx="1"/>
            </p:cNvCxnSpPr>
            <p:nvPr/>
          </p:nvCxnSpPr>
          <p:spPr>
            <a:xfrm flipV="1">
              <a:off x="3531575" y="6131909"/>
              <a:ext cx="903413" cy="14681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012C4DBA-232F-4023-86F7-8BA7F834CFF4}"/>
              </a:ext>
            </a:extLst>
          </p:cNvPr>
          <p:cNvGrpSpPr/>
          <p:nvPr/>
        </p:nvGrpSpPr>
        <p:grpSpPr>
          <a:xfrm>
            <a:off x="7542462" y="1357694"/>
            <a:ext cx="3392109" cy="543588"/>
            <a:chOff x="6963073" y="3510475"/>
            <a:chExt cx="3392109" cy="543588"/>
          </a:xfrm>
        </p:grpSpPr>
        <p:sp>
          <p:nvSpPr>
            <p:cNvPr id="95" name="フリーフォーム: 図形 94">
              <a:extLst>
                <a:ext uri="{FF2B5EF4-FFF2-40B4-BE49-F238E27FC236}">
                  <a16:creationId xmlns:a16="http://schemas.microsoft.com/office/drawing/2014/main" id="{3EED8F2B-672C-4C22-B5CA-E816F520FD1D}"/>
                </a:ext>
              </a:extLst>
            </p:cNvPr>
            <p:cNvSpPr/>
            <p:nvPr/>
          </p:nvSpPr>
          <p:spPr>
            <a:xfrm flipV="1">
              <a:off x="6963073" y="3555431"/>
              <a:ext cx="1244540" cy="498632"/>
            </a:xfrm>
            <a:custGeom>
              <a:avLst/>
              <a:gdLst>
                <a:gd name="connsiteX0" fmla="*/ 3433665 w 3433665"/>
                <a:gd name="connsiteY0" fmla="*/ 93306 h 198007"/>
                <a:gd name="connsiteX1" fmla="*/ 0 w 3433665"/>
                <a:gd name="connsiteY1" fmla="*/ 0 h 198007"/>
                <a:gd name="connsiteX0" fmla="*/ 2611332 w 2611332"/>
                <a:gd name="connsiteY0" fmla="*/ 169334 h 240865"/>
                <a:gd name="connsiteX1" fmla="*/ 0 w 2611332"/>
                <a:gd name="connsiteY1" fmla="*/ 0 h 240865"/>
                <a:gd name="connsiteX0" fmla="*/ 2611332 w 2611332"/>
                <a:gd name="connsiteY0" fmla="*/ 169334 h 201271"/>
                <a:gd name="connsiteX1" fmla="*/ 0 w 2611332"/>
                <a:gd name="connsiteY1" fmla="*/ 0 h 201271"/>
                <a:gd name="connsiteX0" fmla="*/ 2722458 w 2722458"/>
                <a:gd name="connsiteY0" fmla="*/ 115481 h 155470"/>
                <a:gd name="connsiteX1" fmla="*/ 0 w 2722458"/>
                <a:gd name="connsiteY1" fmla="*/ 0 h 155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22458" h="155470">
                  <a:moveTo>
                    <a:pt x="2722458" y="115481"/>
                  </a:moveTo>
                  <a:cubicBezTo>
                    <a:pt x="1528139" y="218895"/>
                    <a:pt x="222694" y="100563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C5322981-72BF-467D-B189-D2F1BC835244}"/>
                </a:ext>
              </a:extLst>
            </p:cNvPr>
            <p:cNvSpPr txBox="1"/>
            <p:nvPr/>
          </p:nvSpPr>
          <p:spPr>
            <a:xfrm>
              <a:off x="8169968" y="3510475"/>
              <a:ext cx="21852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/>
                <a:t>再び応力を大きくしなければ</a:t>
              </a:r>
              <a:endParaRPr kumimoji="1" lang="en-US" altLang="ja-JP" sz="1200" dirty="0"/>
            </a:p>
            <a:p>
              <a:r>
                <a:rPr lang="ja-JP" altLang="en-US" sz="1200" dirty="0"/>
                <a:t>変形が拡大しない領域</a:t>
              </a:r>
              <a:endParaRPr kumimoji="1"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449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31" grpId="0"/>
      <p:bldP spid="34" grpId="0" animBg="1"/>
      <p:bldP spid="53" grpId="0"/>
      <p:bldP spid="2" grpId="0"/>
      <p:bldP spid="44" grpId="0"/>
      <p:bldP spid="47" grpId="0"/>
      <p:bldP spid="4" grpId="0"/>
      <p:bldP spid="78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フリーフォーム 98"/>
          <p:cNvSpPr/>
          <p:nvPr/>
        </p:nvSpPr>
        <p:spPr>
          <a:xfrm flipV="1">
            <a:off x="6637442" y="4558002"/>
            <a:ext cx="1814261" cy="1256463"/>
          </a:xfrm>
          <a:custGeom>
            <a:avLst/>
            <a:gdLst>
              <a:gd name="connsiteX0" fmla="*/ 0 w 1814261"/>
              <a:gd name="connsiteY0" fmla="*/ 0 h 1256463"/>
              <a:gd name="connsiteX1" fmla="*/ 1812990 w 1814261"/>
              <a:gd name="connsiteY1" fmla="*/ 0 h 1256463"/>
              <a:gd name="connsiteX2" fmla="*/ 1812990 w 1814261"/>
              <a:gd name="connsiteY2" fmla="*/ 626062 h 1256463"/>
              <a:gd name="connsiteX3" fmla="*/ 1814244 w 1814261"/>
              <a:gd name="connsiteY3" fmla="*/ 626062 h 1256463"/>
              <a:gd name="connsiteX4" fmla="*/ 1366749 w 1814261"/>
              <a:gd name="connsiteY4" fmla="*/ 1256463 h 1256463"/>
              <a:gd name="connsiteX5" fmla="*/ 445257 w 1814261"/>
              <a:gd name="connsiteY5" fmla="*/ 1256463 h 1256463"/>
              <a:gd name="connsiteX6" fmla="*/ 445257 w 1814261"/>
              <a:gd name="connsiteY6" fmla="*/ 1226320 h 1256463"/>
              <a:gd name="connsiteX7" fmla="*/ 442147 w 1814261"/>
              <a:gd name="connsiteY7" fmla="*/ 1184748 h 1256463"/>
              <a:gd name="connsiteX8" fmla="*/ 3924 w 1814261"/>
              <a:gd name="connsiteY8" fmla="*/ 677648 h 1256463"/>
              <a:gd name="connsiteX9" fmla="*/ 345 w 1814261"/>
              <a:gd name="connsiteY9" fmla="*/ 630401 h 1256463"/>
              <a:gd name="connsiteX10" fmla="*/ 0 w 1814261"/>
              <a:gd name="connsiteY10" fmla="*/ 630401 h 125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4261" h="1256463">
                <a:moveTo>
                  <a:pt x="0" y="0"/>
                </a:moveTo>
                <a:lnTo>
                  <a:pt x="1812990" y="0"/>
                </a:lnTo>
                <a:lnTo>
                  <a:pt x="1812990" y="626062"/>
                </a:lnTo>
                <a:lnTo>
                  <a:pt x="1814244" y="626062"/>
                </a:lnTo>
                <a:cubicBezTo>
                  <a:pt x="1817479" y="942876"/>
                  <a:pt x="1368594" y="843129"/>
                  <a:pt x="1366749" y="1256463"/>
                </a:cubicBezTo>
                <a:lnTo>
                  <a:pt x="445257" y="1256463"/>
                </a:lnTo>
                <a:lnTo>
                  <a:pt x="445257" y="1226320"/>
                </a:lnTo>
                <a:lnTo>
                  <a:pt x="442147" y="1184748"/>
                </a:lnTo>
                <a:cubicBezTo>
                  <a:pt x="394499" y="874643"/>
                  <a:pt x="44934" y="915998"/>
                  <a:pt x="3924" y="677648"/>
                </a:cubicBezTo>
                <a:lnTo>
                  <a:pt x="345" y="630401"/>
                </a:lnTo>
                <a:lnTo>
                  <a:pt x="0" y="6304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cap="rnd"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フリーフォーム 97"/>
          <p:cNvSpPr/>
          <p:nvPr/>
        </p:nvSpPr>
        <p:spPr>
          <a:xfrm>
            <a:off x="6637442" y="1221030"/>
            <a:ext cx="1814261" cy="1256463"/>
          </a:xfrm>
          <a:custGeom>
            <a:avLst/>
            <a:gdLst>
              <a:gd name="connsiteX0" fmla="*/ 0 w 1814261"/>
              <a:gd name="connsiteY0" fmla="*/ 0 h 1256463"/>
              <a:gd name="connsiteX1" fmla="*/ 1812990 w 1814261"/>
              <a:gd name="connsiteY1" fmla="*/ 0 h 1256463"/>
              <a:gd name="connsiteX2" fmla="*/ 1812990 w 1814261"/>
              <a:gd name="connsiteY2" fmla="*/ 626062 h 1256463"/>
              <a:gd name="connsiteX3" fmla="*/ 1814244 w 1814261"/>
              <a:gd name="connsiteY3" fmla="*/ 626062 h 1256463"/>
              <a:gd name="connsiteX4" fmla="*/ 1366749 w 1814261"/>
              <a:gd name="connsiteY4" fmla="*/ 1256463 h 1256463"/>
              <a:gd name="connsiteX5" fmla="*/ 445257 w 1814261"/>
              <a:gd name="connsiteY5" fmla="*/ 1256463 h 1256463"/>
              <a:gd name="connsiteX6" fmla="*/ 445257 w 1814261"/>
              <a:gd name="connsiteY6" fmla="*/ 1226320 h 1256463"/>
              <a:gd name="connsiteX7" fmla="*/ 442147 w 1814261"/>
              <a:gd name="connsiteY7" fmla="*/ 1184748 h 1256463"/>
              <a:gd name="connsiteX8" fmla="*/ 3924 w 1814261"/>
              <a:gd name="connsiteY8" fmla="*/ 677648 h 1256463"/>
              <a:gd name="connsiteX9" fmla="*/ 345 w 1814261"/>
              <a:gd name="connsiteY9" fmla="*/ 630401 h 1256463"/>
              <a:gd name="connsiteX10" fmla="*/ 0 w 1814261"/>
              <a:gd name="connsiteY10" fmla="*/ 630401 h 125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14261" h="1256463">
                <a:moveTo>
                  <a:pt x="0" y="0"/>
                </a:moveTo>
                <a:lnTo>
                  <a:pt x="1812990" y="0"/>
                </a:lnTo>
                <a:lnTo>
                  <a:pt x="1812990" y="626062"/>
                </a:lnTo>
                <a:lnTo>
                  <a:pt x="1814244" y="626062"/>
                </a:lnTo>
                <a:cubicBezTo>
                  <a:pt x="1817479" y="942876"/>
                  <a:pt x="1368594" y="843129"/>
                  <a:pt x="1366749" y="1256463"/>
                </a:cubicBezTo>
                <a:lnTo>
                  <a:pt x="445257" y="1256463"/>
                </a:lnTo>
                <a:lnTo>
                  <a:pt x="445257" y="1226320"/>
                </a:lnTo>
                <a:lnTo>
                  <a:pt x="442147" y="1184748"/>
                </a:lnTo>
                <a:cubicBezTo>
                  <a:pt x="394499" y="874643"/>
                  <a:pt x="44934" y="915998"/>
                  <a:pt x="3924" y="677648"/>
                </a:cubicBezTo>
                <a:lnTo>
                  <a:pt x="345" y="630401"/>
                </a:lnTo>
                <a:lnTo>
                  <a:pt x="0" y="63040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cap="rnd"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右矢印 71"/>
          <p:cNvSpPr/>
          <p:nvPr/>
        </p:nvSpPr>
        <p:spPr>
          <a:xfrm rot="5400000" flipV="1">
            <a:off x="7319514" y="5496466"/>
            <a:ext cx="465661" cy="1093532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矢印 4"/>
          <p:cNvSpPr/>
          <p:nvPr/>
        </p:nvSpPr>
        <p:spPr>
          <a:xfrm rot="16200000">
            <a:off x="7319514" y="440634"/>
            <a:ext cx="465661" cy="1093532"/>
          </a:xfrm>
          <a:prstGeom prst="rightArrow">
            <a:avLst>
              <a:gd name="adj1" fmla="val 50000"/>
              <a:gd name="adj2" fmla="val 6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7073636" y="1966159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3636" y="1966159"/>
                <a:ext cx="1025474" cy="369332"/>
              </a:xfrm>
              <a:prstGeom prst="rect">
                <a:avLst/>
              </a:prstGeom>
              <a:blipFill>
                <a:blip r:embed="rId2"/>
                <a:stretch>
                  <a:fillRect l="-4734" t="-10000" b="-28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031733" y="4724977"/>
                <a:ext cx="1025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</a:rPr>
                  <a:t>荷重</a:t>
                </a:r>
                <a:r>
                  <a:rPr kumimoji="1" lang="ja-JP" altLang="en-US" dirty="0"/>
                  <a:t>：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kumimoji="1" lang="ja-JP" altLang="en-US" i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733" y="4724977"/>
                <a:ext cx="1025474" cy="369332"/>
              </a:xfrm>
              <a:prstGeom prst="rect">
                <a:avLst/>
              </a:prstGeom>
              <a:blipFill>
                <a:blip r:embed="rId3"/>
                <a:stretch>
                  <a:fillRect l="-4734" t="-819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/>
                  <a:t>断面積：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i="1" dirty="0"/>
              </a:p>
              <a:p>
                <a:r>
                  <a:rPr lang="ja-JP" altLang="en-US" dirty="0"/>
                  <a:t>ヤング率：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005" y="2645801"/>
                <a:ext cx="1492140" cy="646331"/>
              </a:xfrm>
              <a:prstGeom prst="rect">
                <a:avLst/>
              </a:prstGeom>
              <a:blipFill>
                <a:blip r:embed="rId4"/>
                <a:stretch>
                  <a:fillRect l="-3265" t="-3774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グループ化 77"/>
          <p:cNvGrpSpPr/>
          <p:nvPr/>
        </p:nvGrpSpPr>
        <p:grpSpPr>
          <a:xfrm>
            <a:off x="6585367" y="2481122"/>
            <a:ext cx="490696" cy="2090420"/>
            <a:chOff x="1778000" y="1843550"/>
            <a:chExt cx="490696" cy="2084832"/>
          </a:xfrm>
        </p:grpSpPr>
        <p:cxnSp>
          <p:nvCxnSpPr>
            <p:cNvPr id="75" name="直線コネクタ 74"/>
            <p:cNvCxnSpPr/>
            <p:nvPr/>
          </p:nvCxnSpPr>
          <p:spPr>
            <a:xfrm flipH="1">
              <a:off x="1778000" y="1843550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flipH="1">
              <a:off x="1778000" y="3922914"/>
              <a:ext cx="4906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>
              <a:off x="2019497" y="1859898"/>
              <a:ext cx="0" cy="206848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5205585" y="3664560"/>
                <a:ext cx="1449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0" i="0" dirty="0">
                    <a:latin typeface="+mj-lt"/>
                  </a:rPr>
                  <a:t>長さ</a:t>
                </a:r>
                <a:r>
                  <a:rPr lang="ja-JP" altLang="en-US" i="0" dirty="0">
                    <a:latin typeface="+mj-lt"/>
                  </a:rPr>
                  <a:t>：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kumimoji="1" lang="en-US" altLang="ja-JP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Δ</m:t>
                    </m:r>
                    <m:r>
                      <a:rPr kumimoji="1"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585" y="3664560"/>
                <a:ext cx="1449628" cy="369332"/>
              </a:xfrm>
              <a:prstGeom prst="rect">
                <a:avLst/>
              </a:prstGeom>
              <a:blipFill>
                <a:blip r:embed="rId5"/>
                <a:stretch>
                  <a:fillRect l="-3782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テキスト ボックス 62"/>
          <p:cNvSpPr txBox="1"/>
          <p:nvPr/>
        </p:nvSpPr>
        <p:spPr>
          <a:xfrm>
            <a:off x="5893146" y="396686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（伸び）</a:t>
            </a:r>
          </a:p>
        </p:txBody>
      </p:sp>
      <p:grpSp>
        <p:nvGrpSpPr>
          <p:cNvPr id="103" name="グループ化 102"/>
          <p:cNvGrpSpPr/>
          <p:nvPr/>
        </p:nvGrpSpPr>
        <p:grpSpPr>
          <a:xfrm rot="10800000">
            <a:off x="7082699" y="2324836"/>
            <a:ext cx="923544" cy="150319"/>
            <a:chOff x="6096000" y="2740544"/>
            <a:chExt cx="923544" cy="570454"/>
          </a:xfrm>
        </p:grpSpPr>
        <p:cxnSp>
          <p:nvCxnSpPr>
            <p:cNvPr id="104" name="直線矢印コネクタ 103"/>
            <p:cNvCxnSpPr/>
            <p:nvPr/>
          </p:nvCxnSpPr>
          <p:spPr>
            <a:xfrm>
              <a:off x="609600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104"/>
            <p:cNvCxnSpPr/>
            <p:nvPr/>
          </p:nvCxnSpPr>
          <p:spPr>
            <a:xfrm>
              <a:off x="622793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矢印コネクタ 105"/>
            <p:cNvCxnSpPr/>
            <p:nvPr/>
          </p:nvCxnSpPr>
          <p:spPr>
            <a:xfrm>
              <a:off x="635987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矢印コネクタ 106"/>
            <p:cNvCxnSpPr/>
            <p:nvPr/>
          </p:nvCxnSpPr>
          <p:spPr>
            <a:xfrm>
              <a:off x="649180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矢印コネクタ 107"/>
            <p:cNvCxnSpPr/>
            <p:nvPr/>
          </p:nvCxnSpPr>
          <p:spPr>
            <a:xfrm>
              <a:off x="662374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矢印コネクタ 108"/>
            <p:cNvCxnSpPr/>
            <p:nvPr/>
          </p:nvCxnSpPr>
          <p:spPr>
            <a:xfrm>
              <a:off x="675567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矢印コネクタ 109"/>
            <p:cNvCxnSpPr/>
            <p:nvPr/>
          </p:nvCxnSpPr>
          <p:spPr>
            <a:xfrm>
              <a:off x="688761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矢印コネクタ 110"/>
            <p:cNvCxnSpPr/>
            <p:nvPr/>
          </p:nvCxnSpPr>
          <p:spPr>
            <a:xfrm>
              <a:off x="7019544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>
              <a:off x="6096000" y="3310998"/>
              <a:ext cx="923544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グループ化 112"/>
          <p:cNvGrpSpPr/>
          <p:nvPr/>
        </p:nvGrpSpPr>
        <p:grpSpPr>
          <a:xfrm rot="10800000" flipV="1">
            <a:off x="7082699" y="4576658"/>
            <a:ext cx="923544" cy="150319"/>
            <a:chOff x="6096000" y="2740544"/>
            <a:chExt cx="923544" cy="570454"/>
          </a:xfrm>
        </p:grpSpPr>
        <p:cxnSp>
          <p:nvCxnSpPr>
            <p:cNvPr id="114" name="直線矢印コネクタ 113"/>
            <p:cNvCxnSpPr/>
            <p:nvPr/>
          </p:nvCxnSpPr>
          <p:spPr>
            <a:xfrm>
              <a:off x="609600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/>
            <p:cNvCxnSpPr/>
            <p:nvPr/>
          </p:nvCxnSpPr>
          <p:spPr>
            <a:xfrm>
              <a:off x="622793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矢印コネクタ 115"/>
            <p:cNvCxnSpPr/>
            <p:nvPr/>
          </p:nvCxnSpPr>
          <p:spPr>
            <a:xfrm>
              <a:off x="635987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矢印コネクタ 116"/>
            <p:cNvCxnSpPr/>
            <p:nvPr/>
          </p:nvCxnSpPr>
          <p:spPr>
            <a:xfrm>
              <a:off x="649180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矢印コネクタ 117"/>
            <p:cNvCxnSpPr/>
            <p:nvPr/>
          </p:nvCxnSpPr>
          <p:spPr>
            <a:xfrm>
              <a:off x="662374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矢印コネクタ 118"/>
            <p:cNvCxnSpPr/>
            <p:nvPr/>
          </p:nvCxnSpPr>
          <p:spPr>
            <a:xfrm>
              <a:off x="6755675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矢印コネクタ 119"/>
            <p:cNvCxnSpPr/>
            <p:nvPr/>
          </p:nvCxnSpPr>
          <p:spPr>
            <a:xfrm>
              <a:off x="6887610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/>
            <p:cNvCxnSpPr/>
            <p:nvPr/>
          </p:nvCxnSpPr>
          <p:spPr>
            <a:xfrm>
              <a:off x="7019544" y="2740544"/>
              <a:ext cx="0" cy="570454"/>
            </a:xfrm>
            <a:prstGeom prst="straightConnector1">
              <a:avLst/>
            </a:prstGeom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コネクタ 121"/>
            <p:cNvCxnSpPr/>
            <p:nvPr/>
          </p:nvCxnSpPr>
          <p:spPr>
            <a:xfrm>
              <a:off x="6096000" y="3310998"/>
              <a:ext cx="923544" cy="0"/>
            </a:xfrm>
            <a:prstGeom prst="line">
              <a:avLst/>
            </a:prstGeom>
            <a:ln w="19050" cap="rnd">
              <a:solidFill>
                <a:srgbClr val="FF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テキスト ボックス 15"/>
          <p:cNvSpPr txBox="1"/>
          <p:nvPr/>
        </p:nvSpPr>
        <p:spPr>
          <a:xfrm>
            <a:off x="8662219" y="54613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供試体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082699" y="2480116"/>
            <a:ext cx="923544" cy="20848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8087800" y="2619664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ひずみゲージ</a:t>
            </a:r>
            <a:endParaRPr kumimoji="1" lang="en-US" altLang="ja-JP" dirty="0"/>
          </a:p>
          <a:p>
            <a:r>
              <a:rPr lang="en-US" altLang="ja-JP" sz="1200" dirty="0"/>
              <a:t>…</a:t>
            </a:r>
            <a:r>
              <a:rPr lang="ja-JP" altLang="en-US" sz="1200" b="1" dirty="0"/>
              <a:t>一軸歪ゲージ</a:t>
            </a:r>
            <a:r>
              <a:rPr lang="ja-JP" altLang="en-US" sz="1200" dirty="0"/>
              <a:t>，つまり，</a:t>
            </a:r>
            <a:endParaRPr lang="en-US" altLang="ja-JP" sz="1200" dirty="0"/>
          </a:p>
          <a:p>
            <a:r>
              <a:rPr kumimoji="1" lang="ja-JP" altLang="en-US" sz="1200" dirty="0"/>
              <a:t>　一方向のひずみを計測</a:t>
            </a:r>
            <a:endParaRPr kumimoji="1" lang="en-US" altLang="ja-JP" sz="1200" dirty="0"/>
          </a:p>
          <a:p>
            <a:r>
              <a:rPr lang="ja-JP" altLang="en-US" sz="1200" dirty="0"/>
              <a:t>　他に三軸歪ゲージ等</a:t>
            </a:r>
            <a:endParaRPr lang="en-US" altLang="ja-JP" sz="12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7420409" y="3161455"/>
            <a:ext cx="263870" cy="746146"/>
            <a:chOff x="7420409" y="3055927"/>
            <a:chExt cx="263870" cy="746146"/>
          </a:xfrm>
        </p:grpSpPr>
        <p:sp>
          <p:nvSpPr>
            <p:cNvPr id="17" name="正方形/長方形 16"/>
            <p:cNvSpPr/>
            <p:nvPr/>
          </p:nvSpPr>
          <p:spPr>
            <a:xfrm>
              <a:off x="7420409" y="3055927"/>
              <a:ext cx="263870" cy="74614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正方形/長方形 125"/>
            <p:cNvSpPr/>
            <p:nvPr/>
          </p:nvSpPr>
          <p:spPr>
            <a:xfrm>
              <a:off x="7517671" y="3193440"/>
              <a:ext cx="71806" cy="47112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859495" y="2324836"/>
            <a:ext cx="4148945" cy="3180468"/>
            <a:chOff x="859495" y="1143618"/>
            <a:chExt cx="4148945" cy="3180468"/>
          </a:xfrm>
        </p:grpSpPr>
        <p:sp>
          <p:nvSpPr>
            <p:cNvPr id="11" name="正方形/長方形 10"/>
            <p:cNvSpPr/>
            <p:nvPr/>
          </p:nvSpPr>
          <p:spPr>
            <a:xfrm>
              <a:off x="859495" y="2316479"/>
              <a:ext cx="4148945" cy="2007607"/>
            </a:xfrm>
            <a:prstGeom prst="rect">
              <a:avLst/>
            </a:pr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230552" y="2113280"/>
              <a:ext cx="3177325" cy="384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正方形/長方形 49"/>
            <p:cNvSpPr/>
            <p:nvPr/>
          </p:nvSpPr>
          <p:spPr>
            <a:xfrm rot="2700000">
              <a:off x="3336525" y="2518731"/>
              <a:ext cx="565154" cy="1129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 rot="2700000">
              <a:off x="3494155" y="2717146"/>
              <a:ext cx="263870" cy="74614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正方形/長方形 2"/>
            <p:cNvSpPr/>
            <p:nvPr/>
          </p:nvSpPr>
          <p:spPr>
            <a:xfrm rot="2700000">
              <a:off x="1695862" y="1196591"/>
              <a:ext cx="2246706" cy="2246706"/>
            </a:xfrm>
            <a:prstGeom prst="rect">
              <a:avLst/>
            </a:pr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 rot="2700000">
              <a:off x="3591057" y="2855529"/>
              <a:ext cx="71806" cy="47112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 rot="2700000">
              <a:off x="1643692" y="2986388"/>
              <a:ext cx="714190" cy="1846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 rot="18900000" flipH="1">
              <a:off x="1684332" y="1408380"/>
              <a:ext cx="714190" cy="1846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 rot="2700000">
              <a:off x="3259297" y="1408380"/>
              <a:ext cx="714190" cy="184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668415E1-1A2E-4E2D-914A-A75107526B21}"/>
              </a:ext>
            </a:extLst>
          </p:cNvPr>
          <p:cNvGrpSpPr/>
          <p:nvPr/>
        </p:nvGrpSpPr>
        <p:grpSpPr>
          <a:xfrm>
            <a:off x="3268995" y="2368041"/>
            <a:ext cx="4290045" cy="1746788"/>
            <a:chOff x="3268995" y="2368041"/>
            <a:chExt cx="4290045" cy="1746788"/>
          </a:xfrm>
        </p:grpSpPr>
        <p:sp>
          <p:nvSpPr>
            <p:cNvPr id="24" name="フリーフォーム 23"/>
            <p:cNvSpPr/>
            <p:nvPr/>
          </p:nvSpPr>
          <p:spPr>
            <a:xfrm>
              <a:off x="3812032" y="2915920"/>
              <a:ext cx="3747008" cy="1198909"/>
            </a:xfrm>
            <a:custGeom>
              <a:avLst/>
              <a:gdLst>
                <a:gd name="connsiteX0" fmla="*/ 0 w 3698240"/>
                <a:gd name="connsiteY0" fmla="*/ 0 h 1198880"/>
                <a:gd name="connsiteX1" fmla="*/ 3616960 w 3698240"/>
                <a:gd name="connsiteY1" fmla="*/ 1198880 h 1198880"/>
                <a:gd name="connsiteX2" fmla="*/ 3698240 w 3698240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880"/>
                <a:gd name="connsiteX1" fmla="*/ 3665728 w 3747008"/>
                <a:gd name="connsiteY1" fmla="*/ 1198880 h 1198880"/>
                <a:gd name="connsiteX2" fmla="*/ 3747008 w 3747008"/>
                <a:gd name="connsiteY2" fmla="*/ 843280 h 1198880"/>
                <a:gd name="connsiteX0" fmla="*/ 0 w 3747008"/>
                <a:gd name="connsiteY0" fmla="*/ 0 h 1198909"/>
                <a:gd name="connsiteX1" fmla="*/ 3665728 w 3747008"/>
                <a:gd name="connsiteY1" fmla="*/ 1198880 h 1198909"/>
                <a:gd name="connsiteX2" fmla="*/ 3747008 w 3747008"/>
                <a:gd name="connsiteY2" fmla="*/ 843280 h 1198909"/>
                <a:gd name="connsiteX0" fmla="*/ 0 w 3747008"/>
                <a:gd name="connsiteY0" fmla="*/ 0 h 1198909"/>
                <a:gd name="connsiteX1" fmla="*/ 3665728 w 3747008"/>
                <a:gd name="connsiteY1" fmla="*/ 1198880 h 1198909"/>
                <a:gd name="connsiteX2" fmla="*/ 3747008 w 3747008"/>
                <a:gd name="connsiteY2" fmla="*/ 843280 h 1198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47008" h="1198909">
                  <a:moveTo>
                    <a:pt x="0" y="0"/>
                  </a:moveTo>
                  <a:cubicBezTo>
                    <a:pt x="1392597" y="15579"/>
                    <a:pt x="3443642" y="1205713"/>
                    <a:pt x="3665728" y="1198880"/>
                  </a:cubicBezTo>
                  <a:cubicBezTo>
                    <a:pt x="3753781" y="1196171"/>
                    <a:pt x="3744299" y="1059349"/>
                    <a:pt x="3747008" y="84328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フリーフォーム 24"/>
            <p:cNvSpPr/>
            <p:nvPr/>
          </p:nvSpPr>
          <p:spPr>
            <a:xfrm>
              <a:off x="3340609" y="2432304"/>
              <a:ext cx="4206678" cy="871728"/>
            </a:xfrm>
            <a:custGeom>
              <a:avLst/>
              <a:gdLst>
                <a:gd name="connsiteX0" fmla="*/ 0 w 4218432"/>
                <a:gd name="connsiteY0" fmla="*/ 0 h 883920"/>
                <a:gd name="connsiteX1" fmla="*/ 4126992 w 4218432"/>
                <a:gd name="connsiteY1" fmla="*/ 475488 h 883920"/>
                <a:gd name="connsiteX2" fmla="*/ 4218432 w 4218432"/>
                <a:gd name="connsiteY2" fmla="*/ 883920 h 883920"/>
                <a:gd name="connsiteX0" fmla="*/ 0 w 4206240"/>
                <a:gd name="connsiteY0" fmla="*/ 0 h 871728"/>
                <a:gd name="connsiteX1" fmla="*/ 4114800 w 4206240"/>
                <a:gd name="connsiteY1" fmla="*/ 463296 h 871728"/>
                <a:gd name="connsiteX2" fmla="*/ 4206240 w 4206240"/>
                <a:gd name="connsiteY2" fmla="*/ 871728 h 871728"/>
                <a:gd name="connsiteX0" fmla="*/ 0 w 4206240"/>
                <a:gd name="connsiteY0" fmla="*/ 0 h 871728"/>
                <a:gd name="connsiteX1" fmla="*/ 4114800 w 4206240"/>
                <a:gd name="connsiteY1" fmla="*/ 463296 h 871728"/>
                <a:gd name="connsiteX2" fmla="*/ 4206240 w 4206240"/>
                <a:gd name="connsiteY2" fmla="*/ 871728 h 871728"/>
                <a:gd name="connsiteX0" fmla="*/ 0 w 4206240"/>
                <a:gd name="connsiteY0" fmla="*/ 0 h 871728"/>
                <a:gd name="connsiteX1" fmla="*/ 4084320 w 4206240"/>
                <a:gd name="connsiteY1" fmla="*/ 414528 h 871728"/>
                <a:gd name="connsiteX2" fmla="*/ 4206240 w 4206240"/>
                <a:gd name="connsiteY2" fmla="*/ 871728 h 871728"/>
                <a:gd name="connsiteX0" fmla="*/ 0 w 4206240"/>
                <a:gd name="connsiteY0" fmla="*/ 0 h 871728"/>
                <a:gd name="connsiteX1" fmla="*/ 4084320 w 4206240"/>
                <a:gd name="connsiteY1" fmla="*/ 414528 h 871728"/>
                <a:gd name="connsiteX2" fmla="*/ 4206240 w 4206240"/>
                <a:gd name="connsiteY2" fmla="*/ 871728 h 871728"/>
                <a:gd name="connsiteX0" fmla="*/ 0 w 4206240"/>
                <a:gd name="connsiteY0" fmla="*/ 0 h 871728"/>
                <a:gd name="connsiteX1" fmla="*/ 4084320 w 4206240"/>
                <a:gd name="connsiteY1" fmla="*/ 414528 h 871728"/>
                <a:gd name="connsiteX2" fmla="*/ 4206240 w 4206240"/>
                <a:gd name="connsiteY2" fmla="*/ 871728 h 871728"/>
                <a:gd name="connsiteX0" fmla="*/ 0 w 4206240"/>
                <a:gd name="connsiteY0" fmla="*/ 0 h 871728"/>
                <a:gd name="connsiteX1" fmla="*/ 4206240 w 4206240"/>
                <a:gd name="connsiteY1" fmla="*/ 871728 h 871728"/>
                <a:gd name="connsiteX0" fmla="*/ 0 w 4206240"/>
                <a:gd name="connsiteY0" fmla="*/ 0 h 871728"/>
                <a:gd name="connsiteX1" fmla="*/ 4206240 w 4206240"/>
                <a:gd name="connsiteY1" fmla="*/ 871728 h 871728"/>
                <a:gd name="connsiteX0" fmla="*/ 0 w 4206267"/>
                <a:gd name="connsiteY0" fmla="*/ 0 h 871728"/>
                <a:gd name="connsiteX1" fmla="*/ 4206240 w 4206267"/>
                <a:gd name="connsiteY1" fmla="*/ 871728 h 871728"/>
                <a:gd name="connsiteX0" fmla="*/ 0 w 4206267"/>
                <a:gd name="connsiteY0" fmla="*/ 0 h 871728"/>
                <a:gd name="connsiteX1" fmla="*/ 4206240 w 4206267"/>
                <a:gd name="connsiteY1" fmla="*/ 871728 h 871728"/>
                <a:gd name="connsiteX0" fmla="*/ 0 w 4206678"/>
                <a:gd name="connsiteY0" fmla="*/ 0 h 871728"/>
                <a:gd name="connsiteX1" fmla="*/ 4206240 w 4206678"/>
                <a:gd name="connsiteY1" fmla="*/ 871728 h 871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06678" h="871728">
                  <a:moveTo>
                    <a:pt x="0" y="0"/>
                  </a:moveTo>
                  <a:cubicBezTo>
                    <a:pt x="4212336" y="89408"/>
                    <a:pt x="4212336" y="508000"/>
                    <a:pt x="4206240" y="871728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楕円 72"/>
            <p:cNvSpPr/>
            <p:nvPr/>
          </p:nvSpPr>
          <p:spPr>
            <a:xfrm>
              <a:off x="3268995" y="2368041"/>
              <a:ext cx="139511" cy="1395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楕円 73"/>
            <p:cNvSpPr/>
            <p:nvPr/>
          </p:nvSpPr>
          <p:spPr>
            <a:xfrm>
              <a:off x="3749158" y="2847785"/>
              <a:ext cx="139511" cy="1395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592826" y="2324836"/>
                <a:ext cx="364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826" y="2324836"/>
                <a:ext cx="36445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テキスト ボックス 75"/>
              <p:cNvSpPr txBox="1"/>
              <p:nvPr/>
            </p:nvSpPr>
            <p:spPr>
              <a:xfrm>
                <a:off x="1592826" y="4352683"/>
                <a:ext cx="364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76" name="テキスト ボックス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2826" y="4352683"/>
                <a:ext cx="36445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テキスト ボックス 78"/>
              <p:cNvSpPr txBox="1"/>
              <p:nvPr/>
            </p:nvSpPr>
            <p:spPr>
              <a:xfrm>
                <a:off x="3795946" y="4352683"/>
                <a:ext cx="501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79" name="テキスト ボックス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946" y="4352683"/>
                <a:ext cx="50122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/>
              <p:cNvSpPr txBox="1"/>
              <p:nvPr/>
            </p:nvSpPr>
            <p:spPr>
              <a:xfrm>
                <a:off x="8069039" y="3595009"/>
                <a:ext cx="4045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1" name="テキスト ボックス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039" y="3595009"/>
                <a:ext cx="40459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コネクタ 27"/>
          <p:cNvCxnSpPr/>
          <p:nvPr/>
        </p:nvCxnSpPr>
        <p:spPr>
          <a:xfrm>
            <a:off x="2815478" y="1912500"/>
            <a:ext cx="0" cy="31773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正方形/長方形 82"/>
          <p:cNvSpPr/>
          <p:nvPr/>
        </p:nvSpPr>
        <p:spPr>
          <a:xfrm rot="16200000" flipH="1">
            <a:off x="2462119" y="3394282"/>
            <a:ext cx="714190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3039002" y="3145198"/>
                <a:ext cx="8315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en-US" altLang="ja-JP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9002" y="3145198"/>
                <a:ext cx="83157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/>
          <p:cNvCxnSpPr/>
          <p:nvPr/>
        </p:nvCxnSpPr>
        <p:spPr>
          <a:xfrm>
            <a:off x="3020128" y="3081329"/>
            <a:ext cx="0" cy="860816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グループ化 42"/>
          <p:cNvGrpSpPr/>
          <p:nvPr/>
        </p:nvGrpSpPr>
        <p:grpSpPr>
          <a:xfrm>
            <a:off x="2767584" y="5304240"/>
            <a:ext cx="103260" cy="395520"/>
            <a:chOff x="2726881" y="5229013"/>
            <a:chExt cx="184666" cy="545973"/>
          </a:xfrm>
        </p:grpSpPr>
        <p:sp>
          <p:nvSpPr>
            <p:cNvPr id="34" name="正方形/長方形 33"/>
            <p:cNvSpPr/>
            <p:nvPr/>
          </p:nvSpPr>
          <p:spPr>
            <a:xfrm>
              <a:off x="2726881" y="5229013"/>
              <a:ext cx="184666" cy="545973"/>
            </a:xfrm>
            <a:prstGeom prst="rect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2726881" y="5229013"/>
              <a:ext cx="0" cy="5459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/>
            <p:nvPr/>
          </p:nvCxnSpPr>
          <p:spPr>
            <a:xfrm>
              <a:off x="2911547" y="5354679"/>
              <a:ext cx="0" cy="294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A9323572-9518-4AB1-8631-9A9522A4826F}"/>
              </a:ext>
            </a:extLst>
          </p:cNvPr>
          <p:cNvGrpSpPr/>
          <p:nvPr/>
        </p:nvGrpSpPr>
        <p:grpSpPr>
          <a:xfrm flipH="1">
            <a:off x="8662219" y="1670770"/>
            <a:ext cx="1343996" cy="836782"/>
            <a:chOff x="1005840" y="834953"/>
            <a:chExt cx="1773824" cy="1169498"/>
          </a:xfrm>
        </p:grpSpPr>
        <p:sp>
          <p:nvSpPr>
            <p:cNvPr id="68" name="楕円 67">
              <a:extLst>
                <a:ext uri="{FF2B5EF4-FFF2-40B4-BE49-F238E27FC236}">
                  <a16:creationId xmlns:a16="http://schemas.microsoft.com/office/drawing/2014/main" id="{E4BD1186-9D71-4DDB-AEE1-C1F99A547A84}"/>
                </a:ext>
              </a:extLst>
            </p:cNvPr>
            <p:cNvSpPr/>
            <p:nvPr/>
          </p:nvSpPr>
          <p:spPr>
            <a:xfrm>
              <a:off x="1005840" y="834953"/>
              <a:ext cx="1773824" cy="107879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  <p:sp>
          <p:nvSpPr>
            <p:cNvPr id="69" name="二等辺三角形 68">
              <a:extLst>
                <a:ext uri="{FF2B5EF4-FFF2-40B4-BE49-F238E27FC236}">
                  <a16:creationId xmlns:a16="http://schemas.microsoft.com/office/drawing/2014/main" id="{5457ECEE-8B6D-48DB-B133-E6B8359EA940}"/>
                </a:ext>
              </a:extLst>
            </p:cNvPr>
            <p:cNvSpPr/>
            <p:nvPr/>
          </p:nvSpPr>
          <p:spPr>
            <a:xfrm rot="8072221">
              <a:off x="2066550" y="1491142"/>
              <a:ext cx="412262" cy="61435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/>
            </a:p>
          </p:txBody>
        </p:sp>
      </p:grp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687738D8-4A98-4B8D-B64A-97E0EB0FD82F}"/>
              </a:ext>
            </a:extLst>
          </p:cNvPr>
          <p:cNvSpPr txBox="1"/>
          <p:nvPr/>
        </p:nvSpPr>
        <p:spPr>
          <a:xfrm>
            <a:off x="8760931" y="189926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電気抵抗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35BC38D-92A7-404A-A6C8-AADBA63B4F2B}"/>
              </a:ext>
            </a:extLst>
          </p:cNvPr>
          <p:cNvGrpSpPr/>
          <p:nvPr/>
        </p:nvGrpSpPr>
        <p:grpSpPr>
          <a:xfrm>
            <a:off x="7660640" y="4013032"/>
            <a:ext cx="4043719" cy="646331"/>
            <a:chOff x="7660640" y="4013032"/>
            <a:chExt cx="4043719" cy="646331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6D9E3989-F430-438D-97D5-1D337E3391B3}"/>
                </a:ext>
              </a:extLst>
            </p:cNvPr>
            <p:cNvSpPr txBox="1"/>
            <p:nvPr/>
          </p:nvSpPr>
          <p:spPr>
            <a:xfrm>
              <a:off x="8057207" y="4013032"/>
              <a:ext cx="36471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solidFill>
                    <a:srgbClr val="FF0000"/>
                  </a:solidFill>
                </a:rPr>
                <a:t>供試体とひずみゲージが</a:t>
              </a:r>
              <a:endParaRPr kumimoji="1" lang="en-US" altLang="ja-JP" b="1" dirty="0">
                <a:solidFill>
                  <a:srgbClr val="FF0000"/>
                </a:solidFill>
              </a:endParaRPr>
            </a:p>
            <a:p>
              <a:r>
                <a:rPr kumimoji="1" lang="ja-JP" altLang="en-US" b="1" dirty="0">
                  <a:solidFill>
                    <a:srgbClr val="FF0000"/>
                  </a:solidFill>
                </a:rPr>
                <a:t>一体となって変形するよう貼付け</a:t>
              </a:r>
            </a:p>
          </p:txBody>
        </p: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2BF68BF6-C4C7-4B31-B530-721127881B4B}"/>
                </a:ext>
              </a:extLst>
            </p:cNvPr>
            <p:cNvSpPr/>
            <p:nvPr/>
          </p:nvSpPr>
          <p:spPr>
            <a:xfrm>
              <a:off x="7660640" y="4033520"/>
              <a:ext cx="447040" cy="264160"/>
            </a:xfrm>
            <a:custGeom>
              <a:avLst/>
              <a:gdLst>
                <a:gd name="connsiteX0" fmla="*/ 447040 w 447040"/>
                <a:gd name="connsiteY0" fmla="*/ 264160 h 264160"/>
                <a:gd name="connsiteX1" fmla="*/ 0 w 447040"/>
                <a:gd name="connsiteY1" fmla="*/ 0 h 264160"/>
                <a:gd name="connsiteX0" fmla="*/ 447040 w 447040"/>
                <a:gd name="connsiteY0" fmla="*/ 264160 h 264160"/>
                <a:gd name="connsiteX1" fmla="*/ 0 w 447040"/>
                <a:gd name="connsiteY1" fmla="*/ 0 h 264160"/>
                <a:gd name="connsiteX0" fmla="*/ 447040 w 447040"/>
                <a:gd name="connsiteY0" fmla="*/ 264160 h 264160"/>
                <a:gd name="connsiteX1" fmla="*/ 0 w 447040"/>
                <a:gd name="connsiteY1" fmla="*/ 0 h 264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7040" h="264160">
                  <a:moveTo>
                    <a:pt x="447040" y="264160"/>
                  </a:moveTo>
                  <a:cubicBezTo>
                    <a:pt x="276013" y="242993"/>
                    <a:pt x="135467" y="171027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653CA1-51D9-40B7-ADCE-B0D33FDFD4E1}"/>
              </a:ext>
            </a:extLst>
          </p:cNvPr>
          <p:cNvSpPr txBox="1"/>
          <p:nvPr/>
        </p:nvSpPr>
        <p:spPr>
          <a:xfrm>
            <a:off x="782320" y="5994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ブリッジ回路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6EF7066D-BF1E-4F59-B477-9BC5F64974D0}"/>
                  </a:ext>
                </a:extLst>
              </p:cNvPr>
              <p:cNvSpPr txBox="1"/>
              <p:nvPr/>
            </p:nvSpPr>
            <p:spPr>
              <a:xfrm>
                <a:off x="859495" y="974739"/>
                <a:ext cx="39955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kumimoji="1" lang="ja-JP" altLang="en-US" dirty="0"/>
                  <a:t>の時，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kumimoji="1" lang="ja-JP" altLang="en-US" dirty="0"/>
                  <a:t>となる回路</a:t>
                </a:r>
                <a:endParaRPr kumimoji="1" lang="en-US" altLang="ja-JP" dirty="0"/>
              </a:p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kumimoji="1" lang="ja-JP" altLang="en-US" dirty="0"/>
                  <a:t>の変化，つまり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kumimoji="1" lang="ja-JP" altLang="en-US" dirty="0"/>
                  <a:t>，を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kumimoji="1" lang="ja-JP" altLang="en-US" dirty="0"/>
                  <a:t>から逆算する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6EF7066D-BF1E-4F59-B477-9BC5F6497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495" y="974739"/>
                <a:ext cx="3995517" cy="646331"/>
              </a:xfrm>
              <a:prstGeom prst="rect">
                <a:avLst/>
              </a:prstGeom>
              <a:blipFill>
                <a:blip r:embed="rId11"/>
                <a:stretch>
                  <a:fillRect t="-4717" r="-611" b="-150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FC1F794-D59B-4260-A7C4-FA5F7A85192B}"/>
              </a:ext>
            </a:extLst>
          </p:cNvPr>
          <p:cNvSpPr txBox="1"/>
          <p:nvPr/>
        </p:nvSpPr>
        <p:spPr>
          <a:xfrm>
            <a:off x="3541441" y="487708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ダミーゲージ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2726692-3084-44D1-923E-ADAD244846CB}"/>
              </a:ext>
            </a:extLst>
          </p:cNvPr>
          <p:cNvSpPr txBox="1"/>
          <p:nvPr/>
        </p:nvSpPr>
        <p:spPr>
          <a:xfrm>
            <a:off x="3081360" y="5645264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/>
              <a:t>供試体と同じ環境</a:t>
            </a:r>
            <a:r>
              <a:rPr lang="ja-JP" altLang="en-US" sz="1200" dirty="0"/>
              <a:t>で引張荷重を加えない</a:t>
            </a:r>
            <a:endParaRPr lang="en-US" altLang="ja-JP" sz="1200" dirty="0"/>
          </a:p>
          <a:p>
            <a:r>
              <a:rPr lang="ja-JP" altLang="en-US" sz="1200" dirty="0"/>
              <a:t>➡</a:t>
            </a:r>
            <a:r>
              <a:rPr lang="ja-JP" altLang="en-US" sz="1200" b="1" dirty="0"/>
              <a:t>温度などの環境影響</a:t>
            </a:r>
            <a:r>
              <a:rPr lang="ja-JP" altLang="en-US" sz="1200" dirty="0"/>
              <a:t>を差し引くことが出来る</a:t>
            </a:r>
            <a:endParaRPr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124402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6" grpId="0"/>
      <p:bldP spid="79" grpId="0"/>
      <p:bldP spid="81" grpId="0"/>
      <p:bldP spid="83" grpId="0" animBg="1"/>
      <p:bldP spid="29" grpId="0"/>
      <p:bldP spid="70" grpId="0"/>
      <p:bldP spid="15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グループ化 249"/>
          <p:cNvGrpSpPr/>
          <p:nvPr/>
        </p:nvGrpSpPr>
        <p:grpSpPr>
          <a:xfrm>
            <a:off x="975496" y="2521056"/>
            <a:ext cx="2657720" cy="546148"/>
            <a:chOff x="975496" y="2521056"/>
            <a:chExt cx="2657720" cy="546148"/>
          </a:xfrm>
        </p:grpSpPr>
        <p:sp>
          <p:nvSpPr>
            <p:cNvPr id="245" name="フリーフォーム 244"/>
            <p:cNvSpPr/>
            <p:nvPr/>
          </p:nvSpPr>
          <p:spPr>
            <a:xfrm flipV="1">
              <a:off x="975496" y="2521056"/>
              <a:ext cx="215711" cy="546148"/>
            </a:xfrm>
            <a:custGeom>
              <a:avLst/>
              <a:gdLst>
                <a:gd name="connsiteX0" fmla="*/ 0 w 215711"/>
                <a:gd name="connsiteY0" fmla="*/ 546148 h 546148"/>
                <a:gd name="connsiteX1" fmla="*/ 215560 w 215711"/>
                <a:gd name="connsiteY1" fmla="*/ 546148 h 546148"/>
                <a:gd name="connsiteX2" fmla="*/ 215560 w 215711"/>
                <a:gd name="connsiteY2" fmla="*/ 471711 h 546148"/>
                <a:gd name="connsiteX3" fmla="*/ 215709 w 215711"/>
                <a:gd name="connsiteY3" fmla="*/ 471711 h 546148"/>
                <a:gd name="connsiteX4" fmla="*/ 170963 w 215711"/>
                <a:gd name="connsiteY4" fmla="*/ 423905 h 546148"/>
                <a:gd name="connsiteX5" fmla="*/ 162747 w 215711"/>
                <a:gd name="connsiteY5" fmla="*/ 397541 h 546148"/>
                <a:gd name="connsiteX6" fmla="*/ 162747 w 215711"/>
                <a:gd name="connsiteY6" fmla="*/ 148607 h 546148"/>
                <a:gd name="connsiteX7" fmla="*/ 170963 w 215711"/>
                <a:gd name="connsiteY7" fmla="*/ 122243 h 546148"/>
                <a:gd name="connsiteX8" fmla="*/ 215709 w 215711"/>
                <a:gd name="connsiteY8" fmla="*/ 74437 h 546148"/>
                <a:gd name="connsiteX9" fmla="*/ 215560 w 215711"/>
                <a:gd name="connsiteY9" fmla="*/ 74437 h 546148"/>
                <a:gd name="connsiteX10" fmla="*/ 215560 w 215711"/>
                <a:gd name="connsiteY10" fmla="*/ 0 h 546148"/>
                <a:gd name="connsiteX11" fmla="*/ 0 w 215711"/>
                <a:gd name="connsiteY11" fmla="*/ 0 h 546148"/>
                <a:gd name="connsiteX12" fmla="*/ 0 w 215711"/>
                <a:gd name="connsiteY12" fmla="*/ 74953 h 546148"/>
                <a:gd name="connsiteX13" fmla="*/ 41 w 215711"/>
                <a:gd name="connsiteY13" fmla="*/ 74953 h 546148"/>
                <a:gd name="connsiteX14" fmla="*/ 467 w 215711"/>
                <a:gd name="connsiteY14" fmla="*/ 80571 h 546148"/>
                <a:gd name="connsiteX15" fmla="*/ 52570 w 215711"/>
                <a:gd name="connsiteY15" fmla="*/ 140863 h 546148"/>
                <a:gd name="connsiteX16" fmla="*/ 52940 w 215711"/>
                <a:gd name="connsiteY16" fmla="*/ 145806 h 546148"/>
                <a:gd name="connsiteX17" fmla="*/ 52940 w 215711"/>
                <a:gd name="connsiteY17" fmla="*/ 149390 h 546148"/>
                <a:gd name="connsiteX18" fmla="*/ 52940 w 215711"/>
                <a:gd name="connsiteY18" fmla="*/ 149390 h 546148"/>
                <a:gd name="connsiteX19" fmla="*/ 52940 w 215711"/>
                <a:gd name="connsiteY19" fmla="*/ 396758 h 546148"/>
                <a:gd name="connsiteX20" fmla="*/ 52940 w 215711"/>
                <a:gd name="connsiteY20" fmla="*/ 396758 h 546148"/>
                <a:gd name="connsiteX21" fmla="*/ 52940 w 215711"/>
                <a:gd name="connsiteY21" fmla="*/ 400342 h 546148"/>
                <a:gd name="connsiteX22" fmla="*/ 52570 w 215711"/>
                <a:gd name="connsiteY22" fmla="*/ 405285 h 546148"/>
                <a:gd name="connsiteX23" fmla="*/ 467 w 215711"/>
                <a:gd name="connsiteY23" fmla="*/ 465578 h 546148"/>
                <a:gd name="connsiteX24" fmla="*/ 41 w 215711"/>
                <a:gd name="connsiteY24" fmla="*/ 471195 h 546148"/>
                <a:gd name="connsiteX25" fmla="*/ 0 w 215711"/>
                <a:gd name="connsiteY25" fmla="*/ 471195 h 546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15711" h="546148">
                  <a:moveTo>
                    <a:pt x="0" y="546148"/>
                  </a:moveTo>
                  <a:lnTo>
                    <a:pt x="215560" y="546148"/>
                  </a:lnTo>
                  <a:lnTo>
                    <a:pt x="215560" y="471711"/>
                  </a:lnTo>
                  <a:lnTo>
                    <a:pt x="215709" y="471711"/>
                  </a:lnTo>
                  <a:cubicBezTo>
                    <a:pt x="215998" y="443460"/>
                    <a:pt x="186048" y="443068"/>
                    <a:pt x="170963" y="423905"/>
                  </a:cubicBezTo>
                  <a:lnTo>
                    <a:pt x="162747" y="397541"/>
                  </a:lnTo>
                  <a:lnTo>
                    <a:pt x="162747" y="148607"/>
                  </a:lnTo>
                  <a:lnTo>
                    <a:pt x="170963" y="122243"/>
                  </a:lnTo>
                  <a:cubicBezTo>
                    <a:pt x="186048" y="103080"/>
                    <a:pt x="215998" y="102688"/>
                    <a:pt x="215709" y="74437"/>
                  </a:cubicBezTo>
                  <a:lnTo>
                    <a:pt x="215560" y="74437"/>
                  </a:lnTo>
                  <a:lnTo>
                    <a:pt x="215560" y="0"/>
                  </a:lnTo>
                  <a:lnTo>
                    <a:pt x="0" y="0"/>
                  </a:lnTo>
                  <a:lnTo>
                    <a:pt x="0" y="74953"/>
                  </a:lnTo>
                  <a:lnTo>
                    <a:pt x="41" y="74953"/>
                  </a:lnTo>
                  <a:lnTo>
                    <a:pt x="467" y="80571"/>
                  </a:lnTo>
                  <a:cubicBezTo>
                    <a:pt x="5343" y="108910"/>
                    <a:pt x="46905" y="103993"/>
                    <a:pt x="52570" y="140863"/>
                  </a:cubicBezTo>
                  <a:lnTo>
                    <a:pt x="52940" y="145806"/>
                  </a:lnTo>
                  <a:lnTo>
                    <a:pt x="52940" y="149390"/>
                  </a:lnTo>
                  <a:lnTo>
                    <a:pt x="52940" y="149390"/>
                  </a:lnTo>
                  <a:lnTo>
                    <a:pt x="52940" y="396758"/>
                  </a:lnTo>
                  <a:lnTo>
                    <a:pt x="52940" y="396758"/>
                  </a:lnTo>
                  <a:lnTo>
                    <a:pt x="52940" y="400342"/>
                  </a:lnTo>
                  <a:lnTo>
                    <a:pt x="52570" y="405285"/>
                  </a:lnTo>
                  <a:cubicBezTo>
                    <a:pt x="46905" y="442155"/>
                    <a:pt x="5343" y="437238"/>
                    <a:pt x="467" y="465578"/>
                  </a:cubicBezTo>
                  <a:lnTo>
                    <a:pt x="41" y="471195"/>
                  </a:lnTo>
                  <a:lnTo>
                    <a:pt x="0" y="471195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47" name="直線コネクタ 246"/>
            <p:cNvCxnSpPr>
              <a:stCxn id="245" idx="10"/>
            </p:cNvCxnSpPr>
            <p:nvPr/>
          </p:nvCxnSpPr>
          <p:spPr>
            <a:xfrm>
              <a:off x="1191056" y="3067204"/>
              <a:ext cx="244216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直線コネクタ 248"/>
            <p:cNvCxnSpPr/>
            <p:nvPr/>
          </p:nvCxnSpPr>
          <p:spPr>
            <a:xfrm>
              <a:off x="1191056" y="2521971"/>
              <a:ext cx="244216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グループ化 4"/>
          <p:cNvGrpSpPr/>
          <p:nvPr/>
        </p:nvGrpSpPr>
        <p:grpSpPr>
          <a:xfrm>
            <a:off x="4304293" y="2340615"/>
            <a:ext cx="323479" cy="250108"/>
            <a:chOff x="4341209" y="1324586"/>
            <a:chExt cx="364456" cy="281791"/>
          </a:xfrm>
        </p:grpSpPr>
        <p:sp>
          <p:nvSpPr>
            <p:cNvPr id="6" name="二等辺三角形 166"/>
            <p:cNvSpPr/>
            <p:nvPr/>
          </p:nvSpPr>
          <p:spPr>
            <a:xfrm flipH="1">
              <a:off x="4480843" y="1498721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フリーフォーム 6"/>
            <p:cNvSpPr/>
            <p:nvPr/>
          </p:nvSpPr>
          <p:spPr>
            <a:xfrm rot="859333">
              <a:off x="4362499" y="1362523"/>
              <a:ext cx="343166" cy="154108"/>
            </a:xfrm>
            <a:custGeom>
              <a:avLst/>
              <a:gdLst>
                <a:gd name="connsiteX0" fmla="*/ 456815 w 1038022"/>
                <a:gd name="connsiteY0" fmla="*/ 432367 h 443591"/>
                <a:gd name="connsiteX1" fmla="*/ 463615 w 1038022"/>
                <a:gd name="connsiteY1" fmla="*/ 443591 h 443591"/>
                <a:gd name="connsiteX2" fmla="*/ 456814 w 1038022"/>
                <a:gd name="connsiteY2" fmla="*/ 442864 h 443591"/>
                <a:gd name="connsiteX3" fmla="*/ 1027833 w 1038022"/>
                <a:gd name="connsiteY3" fmla="*/ 247650 h 443591"/>
                <a:gd name="connsiteX4" fmla="*/ 1038022 w 1038022"/>
                <a:gd name="connsiteY4" fmla="*/ 267388 h 443591"/>
                <a:gd name="connsiteX5" fmla="*/ 1027832 w 1038022"/>
                <a:gd name="connsiteY5" fmla="*/ 252682 h 443591"/>
                <a:gd name="connsiteX6" fmla="*/ 913629 w 1038022"/>
                <a:gd name="connsiteY6" fmla="*/ 137387 h 443591"/>
                <a:gd name="connsiteX7" fmla="*/ 944262 w 1038022"/>
                <a:gd name="connsiteY7" fmla="*/ 150943 h 443591"/>
                <a:gd name="connsiteX8" fmla="*/ 958618 w 1038022"/>
                <a:gd name="connsiteY8" fmla="*/ 163015 h 443591"/>
                <a:gd name="connsiteX9" fmla="*/ 958617 w 1038022"/>
                <a:gd name="connsiteY9" fmla="*/ 207597 h 443591"/>
                <a:gd name="connsiteX10" fmla="*/ 913629 w 1038022"/>
                <a:gd name="connsiteY10" fmla="*/ 201088 h 443591"/>
                <a:gd name="connsiteX11" fmla="*/ 799424 w 1038022"/>
                <a:gd name="connsiteY11" fmla="*/ 100851 h 443591"/>
                <a:gd name="connsiteX12" fmla="*/ 844414 w 1038022"/>
                <a:gd name="connsiteY12" fmla="*/ 111185 h 443591"/>
                <a:gd name="connsiteX13" fmla="*/ 844413 w 1038022"/>
                <a:gd name="connsiteY13" fmla="*/ 199130 h 443591"/>
                <a:gd name="connsiteX14" fmla="*/ 815702 w 1038022"/>
                <a:gd name="connsiteY14" fmla="*/ 199419 h 443591"/>
                <a:gd name="connsiteX15" fmla="*/ 799423 w 1038022"/>
                <a:gd name="connsiteY15" fmla="*/ 201675 h 443591"/>
                <a:gd name="connsiteX16" fmla="*/ 685221 w 1038022"/>
                <a:gd name="connsiteY16" fmla="*/ 86709 h 443591"/>
                <a:gd name="connsiteX17" fmla="*/ 730210 w 1038022"/>
                <a:gd name="connsiteY17" fmla="*/ 90785 h 443591"/>
                <a:gd name="connsiteX18" fmla="*/ 730211 w 1038022"/>
                <a:gd name="connsiteY18" fmla="*/ 211265 h 443591"/>
                <a:gd name="connsiteX19" fmla="*/ 685220 w 1038022"/>
                <a:gd name="connsiteY19" fmla="*/ 217499 h 443591"/>
                <a:gd name="connsiteX20" fmla="*/ 44989 w 1038022"/>
                <a:gd name="connsiteY20" fmla="*/ 223177 h 443591"/>
                <a:gd name="connsiteX21" fmla="*/ 44989 w 1038022"/>
                <a:gd name="connsiteY21" fmla="*/ 398838 h 443591"/>
                <a:gd name="connsiteX22" fmla="*/ 0 w 1038022"/>
                <a:gd name="connsiteY22" fmla="*/ 394028 h 443591"/>
                <a:gd name="connsiteX23" fmla="*/ 0 w 1038022"/>
                <a:gd name="connsiteY23" fmla="*/ 311094 h 443591"/>
                <a:gd name="connsiteX24" fmla="*/ 571017 w 1038022"/>
                <a:gd name="connsiteY24" fmla="*/ 86872 h 443591"/>
                <a:gd name="connsiteX25" fmla="*/ 616007 w 1038022"/>
                <a:gd name="connsiteY25" fmla="*/ 86200 h 443591"/>
                <a:gd name="connsiteX26" fmla="*/ 616007 w 1038022"/>
                <a:gd name="connsiteY26" fmla="*/ 228928 h 443591"/>
                <a:gd name="connsiteX27" fmla="*/ 571017 w 1038022"/>
                <a:gd name="connsiteY27" fmla="*/ 239953 h 443591"/>
                <a:gd name="connsiteX28" fmla="*/ 456813 w 1038022"/>
                <a:gd name="connsiteY28" fmla="*/ 99370 h 443591"/>
                <a:gd name="connsiteX29" fmla="*/ 464398 w 1038022"/>
                <a:gd name="connsiteY29" fmla="*/ 97844 h 443591"/>
                <a:gd name="connsiteX30" fmla="*/ 501802 w 1038022"/>
                <a:gd name="connsiteY30" fmla="*/ 93838 h 443591"/>
                <a:gd name="connsiteX31" fmla="*/ 501803 w 1038022"/>
                <a:gd name="connsiteY31" fmla="*/ 256913 h 443591"/>
                <a:gd name="connsiteX32" fmla="*/ 456814 w 1038022"/>
                <a:gd name="connsiteY32" fmla="*/ 267937 h 443591"/>
                <a:gd name="connsiteX33" fmla="*/ 370860 w 1038022"/>
                <a:gd name="connsiteY33" fmla="*/ 116661 h 443591"/>
                <a:gd name="connsiteX34" fmla="*/ 387600 w 1038022"/>
                <a:gd name="connsiteY34" fmla="*/ 113294 h 443591"/>
                <a:gd name="connsiteX35" fmla="*/ 387599 w 1038022"/>
                <a:gd name="connsiteY35" fmla="*/ 289984 h 443591"/>
                <a:gd name="connsiteX36" fmla="*/ 373306 w 1038022"/>
                <a:gd name="connsiteY36" fmla="*/ 294553 h 443591"/>
                <a:gd name="connsiteX37" fmla="*/ 387600 w 1038022"/>
                <a:gd name="connsiteY37" fmla="*/ 318141 h 443591"/>
                <a:gd name="connsiteX38" fmla="*/ 387600 w 1038022"/>
                <a:gd name="connsiteY38" fmla="*/ 435465 h 443591"/>
                <a:gd name="connsiteX39" fmla="*/ 342610 w 1038022"/>
                <a:gd name="connsiteY39" fmla="*/ 430655 h 443591"/>
                <a:gd name="connsiteX40" fmla="*/ 342610 w 1038022"/>
                <a:gd name="connsiteY40" fmla="*/ 125916 h 443591"/>
                <a:gd name="connsiteX41" fmla="*/ 228407 w 1038022"/>
                <a:gd name="connsiteY41" fmla="*/ 55421 h 443591"/>
                <a:gd name="connsiteX42" fmla="*/ 273396 w 1038022"/>
                <a:gd name="connsiteY42" fmla="*/ 129668 h 443591"/>
                <a:gd name="connsiteX43" fmla="*/ 273396 w 1038022"/>
                <a:gd name="connsiteY43" fmla="*/ 423256 h 443591"/>
                <a:gd name="connsiteX44" fmla="*/ 228407 w 1038022"/>
                <a:gd name="connsiteY44" fmla="*/ 418446 h 443591"/>
                <a:gd name="connsiteX45" fmla="*/ 159193 w 1038022"/>
                <a:gd name="connsiteY45" fmla="*/ 0 h 443591"/>
                <a:gd name="connsiteX46" fmla="*/ 159192 w 1038022"/>
                <a:gd name="connsiteY46" fmla="*/ 411047 h 443591"/>
                <a:gd name="connsiteX47" fmla="*/ 114203 w 1038022"/>
                <a:gd name="connsiteY47" fmla="*/ 406237 h 443591"/>
                <a:gd name="connsiteX48" fmla="*/ 114203 w 1038022"/>
                <a:gd name="connsiteY48" fmla="*/ 87918 h 44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38022" h="443591">
                  <a:moveTo>
                    <a:pt x="456815" y="432367"/>
                  </a:moveTo>
                  <a:lnTo>
                    <a:pt x="463615" y="443591"/>
                  </a:lnTo>
                  <a:lnTo>
                    <a:pt x="456814" y="442864"/>
                  </a:lnTo>
                  <a:close/>
                  <a:moveTo>
                    <a:pt x="1027833" y="247650"/>
                  </a:moveTo>
                  <a:lnTo>
                    <a:pt x="1038022" y="267388"/>
                  </a:lnTo>
                  <a:lnTo>
                    <a:pt x="1027832" y="252682"/>
                  </a:lnTo>
                  <a:close/>
                  <a:moveTo>
                    <a:pt x="913629" y="137387"/>
                  </a:moveTo>
                  <a:lnTo>
                    <a:pt x="944262" y="150943"/>
                  </a:lnTo>
                  <a:lnTo>
                    <a:pt x="958618" y="163015"/>
                  </a:lnTo>
                  <a:lnTo>
                    <a:pt x="958617" y="207597"/>
                  </a:lnTo>
                  <a:lnTo>
                    <a:pt x="913629" y="201088"/>
                  </a:lnTo>
                  <a:close/>
                  <a:moveTo>
                    <a:pt x="799424" y="100851"/>
                  </a:moveTo>
                  <a:lnTo>
                    <a:pt x="844414" y="111185"/>
                  </a:lnTo>
                  <a:lnTo>
                    <a:pt x="844413" y="199130"/>
                  </a:lnTo>
                  <a:lnTo>
                    <a:pt x="815702" y="199419"/>
                  </a:lnTo>
                  <a:lnTo>
                    <a:pt x="799423" y="201675"/>
                  </a:lnTo>
                  <a:close/>
                  <a:moveTo>
                    <a:pt x="685221" y="86709"/>
                  </a:moveTo>
                  <a:lnTo>
                    <a:pt x="730210" y="90785"/>
                  </a:lnTo>
                  <a:lnTo>
                    <a:pt x="730211" y="211265"/>
                  </a:lnTo>
                  <a:lnTo>
                    <a:pt x="685220" y="217499"/>
                  </a:lnTo>
                  <a:close/>
                  <a:moveTo>
                    <a:pt x="44989" y="223177"/>
                  </a:moveTo>
                  <a:lnTo>
                    <a:pt x="44989" y="398838"/>
                  </a:lnTo>
                  <a:lnTo>
                    <a:pt x="0" y="394028"/>
                  </a:lnTo>
                  <a:lnTo>
                    <a:pt x="0" y="311094"/>
                  </a:lnTo>
                  <a:close/>
                  <a:moveTo>
                    <a:pt x="571017" y="86872"/>
                  </a:moveTo>
                  <a:lnTo>
                    <a:pt x="616007" y="86200"/>
                  </a:lnTo>
                  <a:lnTo>
                    <a:pt x="616007" y="228928"/>
                  </a:lnTo>
                  <a:lnTo>
                    <a:pt x="571017" y="239953"/>
                  </a:lnTo>
                  <a:close/>
                  <a:moveTo>
                    <a:pt x="456813" y="99370"/>
                  </a:moveTo>
                  <a:lnTo>
                    <a:pt x="464398" y="97844"/>
                  </a:lnTo>
                  <a:lnTo>
                    <a:pt x="501802" y="93838"/>
                  </a:lnTo>
                  <a:lnTo>
                    <a:pt x="501803" y="256913"/>
                  </a:lnTo>
                  <a:lnTo>
                    <a:pt x="456814" y="267937"/>
                  </a:lnTo>
                  <a:close/>
                  <a:moveTo>
                    <a:pt x="370860" y="116661"/>
                  </a:moveTo>
                  <a:lnTo>
                    <a:pt x="387600" y="113294"/>
                  </a:lnTo>
                  <a:lnTo>
                    <a:pt x="387599" y="289984"/>
                  </a:lnTo>
                  <a:lnTo>
                    <a:pt x="373306" y="294553"/>
                  </a:lnTo>
                  <a:lnTo>
                    <a:pt x="387600" y="318141"/>
                  </a:lnTo>
                  <a:lnTo>
                    <a:pt x="387600" y="435465"/>
                  </a:lnTo>
                  <a:lnTo>
                    <a:pt x="342610" y="430655"/>
                  </a:lnTo>
                  <a:lnTo>
                    <a:pt x="342610" y="125916"/>
                  </a:lnTo>
                  <a:close/>
                  <a:moveTo>
                    <a:pt x="228407" y="55421"/>
                  </a:moveTo>
                  <a:lnTo>
                    <a:pt x="273396" y="129668"/>
                  </a:lnTo>
                  <a:lnTo>
                    <a:pt x="273396" y="423256"/>
                  </a:lnTo>
                  <a:lnTo>
                    <a:pt x="228407" y="418446"/>
                  </a:lnTo>
                  <a:close/>
                  <a:moveTo>
                    <a:pt x="159193" y="0"/>
                  </a:moveTo>
                  <a:lnTo>
                    <a:pt x="159192" y="411047"/>
                  </a:lnTo>
                  <a:lnTo>
                    <a:pt x="114203" y="406237"/>
                  </a:lnTo>
                  <a:lnTo>
                    <a:pt x="114203" y="879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フリーフォーム 7"/>
            <p:cNvSpPr/>
            <p:nvPr/>
          </p:nvSpPr>
          <p:spPr>
            <a:xfrm flipH="1" flipV="1">
              <a:off x="4341209" y="1324586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991447" y="2340615"/>
            <a:ext cx="323479" cy="250108"/>
            <a:chOff x="4341209" y="1324586"/>
            <a:chExt cx="364456" cy="281791"/>
          </a:xfrm>
        </p:grpSpPr>
        <p:sp>
          <p:nvSpPr>
            <p:cNvPr id="10" name="二等辺三角形 166"/>
            <p:cNvSpPr/>
            <p:nvPr/>
          </p:nvSpPr>
          <p:spPr>
            <a:xfrm flipH="1">
              <a:off x="4480843" y="1498721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フリーフォーム 10"/>
            <p:cNvSpPr/>
            <p:nvPr/>
          </p:nvSpPr>
          <p:spPr>
            <a:xfrm rot="859333">
              <a:off x="4362499" y="1362523"/>
              <a:ext cx="343166" cy="154108"/>
            </a:xfrm>
            <a:custGeom>
              <a:avLst/>
              <a:gdLst>
                <a:gd name="connsiteX0" fmla="*/ 456815 w 1038022"/>
                <a:gd name="connsiteY0" fmla="*/ 432367 h 443591"/>
                <a:gd name="connsiteX1" fmla="*/ 463615 w 1038022"/>
                <a:gd name="connsiteY1" fmla="*/ 443591 h 443591"/>
                <a:gd name="connsiteX2" fmla="*/ 456814 w 1038022"/>
                <a:gd name="connsiteY2" fmla="*/ 442864 h 443591"/>
                <a:gd name="connsiteX3" fmla="*/ 1027833 w 1038022"/>
                <a:gd name="connsiteY3" fmla="*/ 247650 h 443591"/>
                <a:gd name="connsiteX4" fmla="*/ 1038022 w 1038022"/>
                <a:gd name="connsiteY4" fmla="*/ 267388 h 443591"/>
                <a:gd name="connsiteX5" fmla="*/ 1027832 w 1038022"/>
                <a:gd name="connsiteY5" fmla="*/ 252682 h 443591"/>
                <a:gd name="connsiteX6" fmla="*/ 913629 w 1038022"/>
                <a:gd name="connsiteY6" fmla="*/ 137387 h 443591"/>
                <a:gd name="connsiteX7" fmla="*/ 944262 w 1038022"/>
                <a:gd name="connsiteY7" fmla="*/ 150943 h 443591"/>
                <a:gd name="connsiteX8" fmla="*/ 958618 w 1038022"/>
                <a:gd name="connsiteY8" fmla="*/ 163015 h 443591"/>
                <a:gd name="connsiteX9" fmla="*/ 958617 w 1038022"/>
                <a:gd name="connsiteY9" fmla="*/ 207597 h 443591"/>
                <a:gd name="connsiteX10" fmla="*/ 913629 w 1038022"/>
                <a:gd name="connsiteY10" fmla="*/ 201088 h 443591"/>
                <a:gd name="connsiteX11" fmla="*/ 799424 w 1038022"/>
                <a:gd name="connsiteY11" fmla="*/ 100851 h 443591"/>
                <a:gd name="connsiteX12" fmla="*/ 844414 w 1038022"/>
                <a:gd name="connsiteY12" fmla="*/ 111185 h 443591"/>
                <a:gd name="connsiteX13" fmla="*/ 844413 w 1038022"/>
                <a:gd name="connsiteY13" fmla="*/ 199130 h 443591"/>
                <a:gd name="connsiteX14" fmla="*/ 815702 w 1038022"/>
                <a:gd name="connsiteY14" fmla="*/ 199419 h 443591"/>
                <a:gd name="connsiteX15" fmla="*/ 799423 w 1038022"/>
                <a:gd name="connsiteY15" fmla="*/ 201675 h 443591"/>
                <a:gd name="connsiteX16" fmla="*/ 685221 w 1038022"/>
                <a:gd name="connsiteY16" fmla="*/ 86709 h 443591"/>
                <a:gd name="connsiteX17" fmla="*/ 730210 w 1038022"/>
                <a:gd name="connsiteY17" fmla="*/ 90785 h 443591"/>
                <a:gd name="connsiteX18" fmla="*/ 730211 w 1038022"/>
                <a:gd name="connsiteY18" fmla="*/ 211265 h 443591"/>
                <a:gd name="connsiteX19" fmla="*/ 685220 w 1038022"/>
                <a:gd name="connsiteY19" fmla="*/ 217499 h 443591"/>
                <a:gd name="connsiteX20" fmla="*/ 44989 w 1038022"/>
                <a:gd name="connsiteY20" fmla="*/ 223177 h 443591"/>
                <a:gd name="connsiteX21" fmla="*/ 44989 w 1038022"/>
                <a:gd name="connsiteY21" fmla="*/ 398838 h 443591"/>
                <a:gd name="connsiteX22" fmla="*/ 0 w 1038022"/>
                <a:gd name="connsiteY22" fmla="*/ 394028 h 443591"/>
                <a:gd name="connsiteX23" fmla="*/ 0 w 1038022"/>
                <a:gd name="connsiteY23" fmla="*/ 311094 h 443591"/>
                <a:gd name="connsiteX24" fmla="*/ 571017 w 1038022"/>
                <a:gd name="connsiteY24" fmla="*/ 86872 h 443591"/>
                <a:gd name="connsiteX25" fmla="*/ 616007 w 1038022"/>
                <a:gd name="connsiteY25" fmla="*/ 86200 h 443591"/>
                <a:gd name="connsiteX26" fmla="*/ 616007 w 1038022"/>
                <a:gd name="connsiteY26" fmla="*/ 228928 h 443591"/>
                <a:gd name="connsiteX27" fmla="*/ 571017 w 1038022"/>
                <a:gd name="connsiteY27" fmla="*/ 239953 h 443591"/>
                <a:gd name="connsiteX28" fmla="*/ 456813 w 1038022"/>
                <a:gd name="connsiteY28" fmla="*/ 99370 h 443591"/>
                <a:gd name="connsiteX29" fmla="*/ 464398 w 1038022"/>
                <a:gd name="connsiteY29" fmla="*/ 97844 h 443591"/>
                <a:gd name="connsiteX30" fmla="*/ 501802 w 1038022"/>
                <a:gd name="connsiteY30" fmla="*/ 93838 h 443591"/>
                <a:gd name="connsiteX31" fmla="*/ 501803 w 1038022"/>
                <a:gd name="connsiteY31" fmla="*/ 256913 h 443591"/>
                <a:gd name="connsiteX32" fmla="*/ 456814 w 1038022"/>
                <a:gd name="connsiteY32" fmla="*/ 267937 h 443591"/>
                <a:gd name="connsiteX33" fmla="*/ 370860 w 1038022"/>
                <a:gd name="connsiteY33" fmla="*/ 116661 h 443591"/>
                <a:gd name="connsiteX34" fmla="*/ 387600 w 1038022"/>
                <a:gd name="connsiteY34" fmla="*/ 113294 h 443591"/>
                <a:gd name="connsiteX35" fmla="*/ 387599 w 1038022"/>
                <a:gd name="connsiteY35" fmla="*/ 289984 h 443591"/>
                <a:gd name="connsiteX36" fmla="*/ 373306 w 1038022"/>
                <a:gd name="connsiteY36" fmla="*/ 294553 h 443591"/>
                <a:gd name="connsiteX37" fmla="*/ 387600 w 1038022"/>
                <a:gd name="connsiteY37" fmla="*/ 318141 h 443591"/>
                <a:gd name="connsiteX38" fmla="*/ 387600 w 1038022"/>
                <a:gd name="connsiteY38" fmla="*/ 435465 h 443591"/>
                <a:gd name="connsiteX39" fmla="*/ 342610 w 1038022"/>
                <a:gd name="connsiteY39" fmla="*/ 430655 h 443591"/>
                <a:gd name="connsiteX40" fmla="*/ 342610 w 1038022"/>
                <a:gd name="connsiteY40" fmla="*/ 125916 h 443591"/>
                <a:gd name="connsiteX41" fmla="*/ 228407 w 1038022"/>
                <a:gd name="connsiteY41" fmla="*/ 55421 h 443591"/>
                <a:gd name="connsiteX42" fmla="*/ 273396 w 1038022"/>
                <a:gd name="connsiteY42" fmla="*/ 129668 h 443591"/>
                <a:gd name="connsiteX43" fmla="*/ 273396 w 1038022"/>
                <a:gd name="connsiteY43" fmla="*/ 423256 h 443591"/>
                <a:gd name="connsiteX44" fmla="*/ 228407 w 1038022"/>
                <a:gd name="connsiteY44" fmla="*/ 418446 h 443591"/>
                <a:gd name="connsiteX45" fmla="*/ 159193 w 1038022"/>
                <a:gd name="connsiteY45" fmla="*/ 0 h 443591"/>
                <a:gd name="connsiteX46" fmla="*/ 159192 w 1038022"/>
                <a:gd name="connsiteY46" fmla="*/ 411047 h 443591"/>
                <a:gd name="connsiteX47" fmla="*/ 114203 w 1038022"/>
                <a:gd name="connsiteY47" fmla="*/ 406237 h 443591"/>
                <a:gd name="connsiteX48" fmla="*/ 114203 w 1038022"/>
                <a:gd name="connsiteY48" fmla="*/ 87918 h 44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38022" h="443591">
                  <a:moveTo>
                    <a:pt x="456815" y="432367"/>
                  </a:moveTo>
                  <a:lnTo>
                    <a:pt x="463615" y="443591"/>
                  </a:lnTo>
                  <a:lnTo>
                    <a:pt x="456814" y="442864"/>
                  </a:lnTo>
                  <a:close/>
                  <a:moveTo>
                    <a:pt x="1027833" y="247650"/>
                  </a:moveTo>
                  <a:lnTo>
                    <a:pt x="1038022" y="267388"/>
                  </a:lnTo>
                  <a:lnTo>
                    <a:pt x="1027832" y="252682"/>
                  </a:lnTo>
                  <a:close/>
                  <a:moveTo>
                    <a:pt x="913629" y="137387"/>
                  </a:moveTo>
                  <a:lnTo>
                    <a:pt x="944262" y="150943"/>
                  </a:lnTo>
                  <a:lnTo>
                    <a:pt x="958618" y="163015"/>
                  </a:lnTo>
                  <a:lnTo>
                    <a:pt x="958617" y="207597"/>
                  </a:lnTo>
                  <a:lnTo>
                    <a:pt x="913629" y="201088"/>
                  </a:lnTo>
                  <a:close/>
                  <a:moveTo>
                    <a:pt x="799424" y="100851"/>
                  </a:moveTo>
                  <a:lnTo>
                    <a:pt x="844414" y="111185"/>
                  </a:lnTo>
                  <a:lnTo>
                    <a:pt x="844413" y="199130"/>
                  </a:lnTo>
                  <a:lnTo>
                    <a:pt x="815702" y="199419"/>
                  </a:lnTo>
                  <a:lnTo>
                    <a:pt x="799423" y="201675"/>
                  </a:lnTo>
                  <a:close/>
                  <a:moveTo>
                    <a:pt x="685221" y="86709"/>
                  </a:moveTo>
                  <a:lnTo>
                    <a:pt x="730210" y="90785"/>
                  </a:lnTo>
                  <a:lnTo>
                    <a:pt x="730211" y="211265"/>
                  </a:lnTo>
                  <a:lnTo>
                    <a:pt x="685220" y="217499"/>
                  </a:lnTo>
                  <a:close/>
                  <a:moveTo>
                    <a:pt x="44989" y="223177"/>
                  </a:moveTo>
                  <a:lnTo>
                    <a:pt x="44989" y="398838"/>
                  </a:lnTo>
                  <a:lnTo>
                    <a:pt x="0" y="394028"/>
                  </a:lnTo>
                  <a:lnTo>
                    <a:pt x="0" y="311094"/>
                  </a:lnTo>
                  <a:close/>
                  <a:moveTo>
                    <a:pt x="571017" y="86872"/>
                  </a:moveTo>
                  <a:lnTo>
                    <a:pt x="616007" y="86200"/>
                  </a:lnTo>
                  <a:lnTo>
                    <a:pt x="616007" y="228928"/>
                  </a:lnTo>
                  <a:lnTo>
                    <a:pt x="571017" y="239953"/>
                  </a:lnTo>
                  <a:close/>
                  <a:moveTo>
                    <a:pt x="456813" y="99370"/>
                  </a:moveTo>
                  <a:lnTo>
                    <a:pt x="464398" y="97844"/>
                  </a:lnTo>
                  <a:lnTo>
                    <a:pt x="501802" y="93838"/>
                  </a:lnTo>
                  <a:lnTo>
                    <a:pt x="501803" y="256913"/>
                  </a:lnTo>
                  <a:lnTo>
                    <a:pt x="456814" y="267937"/>
                  </a:lnTo>
                  <a:close/>
                  <a:moveTo>
                    <a:pt x="370860" y="116661"/>
                  </a:moveTo>
                  <a:lnTo>
                    <a:pt x="387600" y="113294"/>
                  </a:lnTo>
                  <a:lnTo>
                    <a:pt x="387599" y="289984"/>
                  </a:lnTo>
                  <a:lnTo>
                    <a:pt x="373306" y="294553"/>
                  </a:lnTo>
                  <a:lnTo>
                    <a:pt x="387600" y="318141"/>
                  </a:lnTo>
                  <a:lnTo>
                    <a:pt x="387600" y="435465"/>
                  </a:lnTo>
                  <a:lnTo>
                    <a:pt x="342610" y="430655"/>
                  </a:lnTo>
                  <a:lnTo>
                    <a:pt x="342610" y="125916"/>
                  </a:lnTo>
                  <a:close/>
                  <a:moveTo>
                    <a:pt x="228407" y="55421"/>
                  </a:moveTo>
                  <a:lnTo>
                    <a:pt x="273396" y="129668"/>
                  </a:lnTo>
                  <a:lnTo>
                    <a:pt x="273396" y="423256"/>
                  </a:lnTo>
                  <a:lnTo>
                    <a:pt x="228407" y="418446"/>
                  </a:lnTo>
                  <a:close/>
                  <a:moveTo>
                    <a:pt x="159193" y="0"/>
                  </a:moveTo>
                  <a:lnTo>
                    <a:pt x="159192" y="411047"/>
                  </a:lnTo>
                  <a:lnTo>
                    <a:pt x="114203" y="406237"/>
                  </a:lnTo>
                  <a:lnTo>
                    <a:pt x="114203" y="8791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フリーフォーム 11"/>
            <p:cNvSpPr/>
            <p:nvPr/>
          </p:nvSpPr>
          <p:spPr>
            <a:xfrm flipH="1" flipV="1">
              <a:off x="4341209" y="1324586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/>
          <p:cNvGrpSpPr/>
          <p:nvPr/>
        </p:nvGrpSpPr>
        <p:grpSpPr>
          <a:xfrm flipH="1">
            <a:off x="4264731" y="1987152"/>
            <a:ext cx="107340" cy="2790350"/>
            <a:chOff x="4175760" y="902970"/>
            <a:chExt cx="120937" cy="3143826"/>
          </a:xfrm>
        </p:grpSpPr>
        <p:sp>
          <p:nvSpPr>
            <p:cNvPr id="14" name="正方形/長方形 13"/>
            <p:cNvSpPr/>
            <p:nvPr/>
          </p:nvSpPr>
          <p:spPr>
            <a:xfrm>
              <a:off x="4175760" y="902970"/>
              <a:ext cx="120937" cy="313592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4175760" y="902970"/>
              <a:ext cx="120937" cy="3143826"/>
              <a:chOff x="4175760" y="902970"/>
              <a:chExt cx="243840" cy="4640886"/>
            </a:xfrm>
          </p:grpSpPr>
          <p:cxnSp>
            <p:nvCxnSpPr>
              <p:cNvPr id="16" name="直線コネクタ 15"/>
              <p:cNvCxnSpPr/>
              <p:nvPr/>
            </p:nvCxnSpPr>
            <p:spPr>
              <a:xfrm>
                <a:off x="4175760" y="90297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コネクタ 16"/>
              <p:cNvCxnSpPr/>
              <p:nvPr/>
            </p:nvCxnSpPr>
            <p:spPr>
              <a:xfrm>
                <a:off x="4175760" y="10404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4175760" y="117801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/>
              <p:nvPr/>
            </p:nvCxnSpPr>
            <p:spPr>
              <a:xfrm>
                <a:off x="4175760" y="131553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/>
              <p:nvPr/>
            </p:nvCxnSpPr>
            <p:spPr>
              <a:xfrm>
                <a:off x="4175760" y="145305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4175760" y="159057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/>
              <p:cNvCxnSpPr/>
              <p:nvPr/>
            </p:nvCxnSpPr>
            <p:spPr>
              <a:xfrm>
                <a:off x="4175760" y="172810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4175760" y="186562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>
                <a:off x="4175760" y="200314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4175760" y="214066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>
                <a:off x="4175760" y="227818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/>
              <p:cNvCxnSpPr/>
              <p:nvPr/>
            </p:nvCxnSpPr>
            <p:spPr>
              <a:xfrm>
                <a:off x="4175760" y="241571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>
                <a:off x="4175760" y="255323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/>
              <p:cNvCxnSpPr/>
              <p:nvPr/>
            </p:nvCxnSpPr>
            <p:spPr>
              <a:xfrm>
                <a:off x="4175760" y="269075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>
                <a:off x="4175760" y="282827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>
                <a:off x="4175760" y="296579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4175760" y="310331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>
                <a:off x="4175760" y="324084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コネクタ 33"/>
              <p:cNvCxnSpPr/>
              <p:nvPr/>
            </p:nvCxnSpPr>
            <p:spPr>
              <a:xfrm>
                <a:off x="4175760" y="337836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>
                <a:off x="4175760" y="351588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/>
              <p:cNvCxnSpPr/>
              <p:nvPr/>
            </p:nvCxnSpPr>
            <p:spPr>
              <a:xfrm>
                <a:off x="4175760" y="365340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4175760" y="379092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4175760" y="392845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4175760" y="406597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/>
              <p:cNvCxnSpPr/>
              <p:nvPr/>
            </p:nvCxnSpPr>
            <p:spPr>
              <a:xfrm>
                <a:off x="4175760" y="420349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/>
              <p:cNvCxnSpPr/>
              <p:nvPr/>
            </p:nvCxnSpPr>
            <p:spPr>
              <a:xfrm>
                <a:off x="4175760" y="434101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/>
              <p:cNvCxnSpPr/>
              <p:nvPr/>
            </p:nvCxnSpPr>
            <p:spPr>
              <a:xfrm>
                <a:off x="4175760" y="447853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/>
              <p:cNvCxnSpPr/>
              <p:nvPr/>
            </p:nvCxnSpPr>
            <p:spPr>
              <a:xfrm>
                <a:off x="4175760" y="461605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4175760" y="475358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線コネクタ 44"/>
              <p:cNvCxnSpPr/>
              <p:nvPr/>
            </p:nvCxnSpPr>
            <p:spPr>
              <a:xfrm>
                <a:off x="4175760" y="489110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>
                <a:off x="4175760" y="502862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4175760" y="516614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>
                <a:off x="4175760" y="54411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/>
              <p:nvPr/>
            </p:nvCxnSpPr>
            <p:spPr>
              <a:xfrm>
                <a:off x="4175760" y="530366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0" name="グループ化 49"/>
          <p:cNvGrpSpPr/>
          <p:nvPr/>
        </p:nvGrpSpPr>
        <p:grpSpPr>
          <a:xfrm flipH="1">
            <a:off x="2947459" y="1987152"/>
            <a:ext cx="107340" cy="2790350"/>
            <a:chOff x="4175760" y="902970"/>
            <a:chExt cx="120937" cy="3143826"/>
          </a:xfrm>
        </p:grpSpPr>
        <p:sp>
          <p:nvSpPr>
            <p:cNvPr id="51" name="正方形/長方形 50"/>
            <p:cNvSpPr/>
            <p:nvPr/>
          </p:nvSpPr>
          <p:spPr>
            <a:xfrm>
              <a:off x="4175760" y="902970"/>
              <a:ext cx="120937" cy="3135923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50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85000"/>
                    <a:lumOff val="1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4175760" y="902970"/>
              <a:ext cx="120937" cy="3143826"/>
              <a:chOff x="4175760" y="902970"/>
              <a:chExt cx="243840" cy="4640886"/>
            </a:xfrm>
          </p:grpSpPr>
          <p:cxnSp>
            <p:nvCxnSpPr>
              <p:cNvPr id="53" name="直線コネクタ 52"/>
              <p:cNvCxnSpPr/>
              <p:nvPr/>
            </p:nvCxnSpPr>
            <p:spPr>
              <a:xfrm>
                <a:off x="4175760" y="90297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線コネクタ 53"/>
              <p:cNvCxnSpPr/>
              <p:nvPr/>
            </p:nvCxnSpPr>
            <p:spPr>
              <a:xfrm>
                <a:off x="4175760" y="10404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>
                <a:off x="4175760" y="117801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/>
              <p:nvPr/>
            </p:nvCxnSpPr>
            <p:spPr>
              <a:xfrm>
                <a:off x="4175760" y="131553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/>
              <p:nvPr/>
            </p:nvCxnSpPr>
            <p:spPr>
              <a:xfrm>
                <a:off x="4175760" y="145305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/>
              <p:nvPr/>
            </p:nvCxnSpPr>
            <p:spPr>
              <a:xfrm>
                <a:off x="4175760" y="159057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4175760" y="172810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4175760" y="186562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4175760" y="200314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線コネクタ 61"/>
              <p:cNvCxnSpPr/>
              <p:nvPr/>
            </p:nvCxnSpPr>
            <p:spPr>
              <a:xfrm>
                <a:off x="4175760" y="214066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4175760" y="227818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4175760" y="241571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/>
              <p:cNvCxnSpPr/>
              <p:nvPr/>
            </p:nvCxnSpPr>
            <p:spPr>
              <a:xfrm>
                <a:off x="4175760" y="255323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4175760" y="269075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>
                <a:off x="4175760" y="282827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コネクタ 67"/>
              <p:cNvCxnSpPr/>
              <p:nvPr/>
            </p:nvCxnSpPr>
            <p:spPr>
              <a:xfrm>
                <a:off x="4175760" y="296579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コネクタ 68"/>
              <p:cNvCxnSpPr/>
              <p:nvPr/>
            </p:nvCxnSpPr>
            <p:spPr>
              <a:xfrm>
                <a:off x="4175760" y="310331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線コネクタ 69"/>
              <p:cNvCxnSpPr/>
              <p:nvPr/>
            </p:nvCxnSpPr>
            <p:spPr>
              <a:xfrm>
                <a:off x="4175760" y="324084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線コネクタ 70"/>
              <p:cNvCxnSpPr/>
              <p:nvPr/>
            </p:nvCxnSpPr>
            <p:spPr>
              <a:xfrm>
                <a:off x="4175760" y="337836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直線コネクタ 71"/>
              <p:cNvCxnSpPr/>
              <p:nvPr/>
            </p:nvCxnSpPr>
            <p:spPr>
              <a:xfrm>
                <a:off x="4175760" y="351588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>
                <a:off x="4175760" y="365340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>
                <a:off x="4175760" y="379092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>
                <a:off x="4175760" y="3928450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コネクタ 75"/>
              <p:cNvCxnSpPr/>
              <p:nvPr/>
            </p:nvCxnSpPr>
            <p:spPr>
              <a:xfrm>
                <a:off x="4175760" y="406597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コネクタ 76"/>
              <p:cNvCxnSpPr/>
              <p:nvPr/>
            </p:nvCxnSpPr>
            <p:spPr>
              <a:xfrm>
                <a:off x="4175760" y="4203494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コネクタ 77"/>
              <p:cNvCxnSpPr/>
              <p:nvPr/>
            </p:nvCxnSpPr>
            <p:spPr>
              <a:xfrm>
                <a:off x="4175760" y="434101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コネクタ 78"/>
              <p:cNvCxnSpPr/>
              <p:nvPr/>
            </p:nvCxnSpPr>
            <p:spPr>
              <a:xfrm>
                <a:off x="4175760" y="4478537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コネクタ 79"/>
              <p:cNvCxnSpPr/>
              <p:nvPr/>
            </p:nvCxnSpPr>
            <p:spPr>
              <a:xfrm>
                <a:off x="4175760" y="4616059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コネクタ 80"/>
              <p:cNvCxnSpPr/>
              <p:nvPr/>
            </p:nvCxnSpPr>
            <p:spPr>
              <a:xfrm>
                <a:off x="4175760" y="4753581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コネクタ 81"/>
              <p:cNvCxnSpPr/>
              <p:nvPr/>
            </p:nvCxnSpPr>
            <p:spPr>
              <a:xfrm>
                <a:off x="4175760" y="4891103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コネクタ 82"/>
              <p:cNvCxnSpPr/>
              <p:nvPr/>
            </p:nvCxnSpPr>
            <p:spPr>
              <a:xfrm>
                <a:off x="4175760" y="5028625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コネクタ 83"/>
              <p:cNvCxnSpPr/>
              <p:nvPr/>
            </p:nvCxnSpPr>
            <p:spPr>
              <a:xfrm>
                <a:off x="4175760" y="5166146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コネクタ 84"/>
              <p:cNvCxnSpPr/>
              <p:nvPr/>
            </p:nvCxnSpPr>
            <p:spPr>
              <a:xfrm>
                <a:off x="4175760" y="5441192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線コネクタ 85"/>
              <p:cNvCxnSpPr/>
              <p:nvPr/>
            </p:nvCxnSpPr>
            <p:spPr>
              <a:xfrm>
                <a:off x="4175760" y="5303668"/>
                <a:ext cx="243840" cy="102664"/>
              </a:xfrm>
              <a:prstGeom prst="line">
                <a:avLst/>
              </a:prstGeom>
              <a:ln w="38100" cap="rnd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75000"/>
                      </a:scheme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0" scaled="0"/>
                </a:gra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正方形/長方形 86"/>
          <p:cNvSpPr/>
          <p:nvPr/>
        </p:nvSpPr>
        <p:spPr>
          <a:xfrm>
            <a:off x="2804777" y="1815060"/>
            <a:ext cx="1707676" cy="177112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2804776" y="4157558"/>
            <a:ext cx="1707677" cy="112278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2" name="グループ化 91"/>
          <p:cNvGrpSpPr/>
          <p:nvPr/>
        </p:nvGrpSpPr>
        <p:grpSpPr>
          <a:xfrm>
            <a:off x="2703891" y="2425689"/>
            <a:ext cx="315436" cy="250108"/>
            <a:chOff x="3917560" y="1391404"/>
            <a:chExt cx="355394" cy="281791"/>
          </a:xfrm>
        </p:grpSpPr>
        <p:sp>
          <p:nvSpPr>
            <p:cNvPr id="93" name="フリーフォーム 92"/>
            <p:cNvSpPr/>
            <p:nvPr/>
          </p:nvSpPr>
          <p:spPr>
            <a:xfrm>
              <a:off x="3917560" y="1488384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フリーフォーム 93"/>
            <p:cNvSpPr/>
            <p:nvPr/>
          </p:nvSpPr>
          <p:spPr>
            <a:xfrm flipV="1">
              <a:off x="3925835" y="1391617"/>
              <a:ext cx="207486" cy="89928"/>
            </a:xfrm>
            <a:custGeom>
              <a:avLst/>
              <a:gdLst>
                <a:gd name="connsiteX0" fmla="*/ 620174 w 627611"/>
                <a:gd name="connsiteY0" fmla="*/ 120791 h 258852"/>
                <a:gd name="connsiteX1" fmla="*/ 627611 w 627611"/>
                <a:gd name="connsiteY1" fmla="*/ 87361 h 258852"/>
                <a:gd name="connsiteX2" fmla="*/ 611878 w 627611"/>
                <a:gd name="connsiteY2" fmla="*/ 88298 h 258852"/>
                <a:gd name="connsiteX3" fmla="*/ 77808 w 627611"/>
                <a:gd name="connsiteY3" fmla="*/ 122896 h 258852"/>
                <a:gd name="connsiteX4" fmla="*/ 55518 w 627611"/>
                <a:gd name="connsiteY4" fmla="*/ 35588 h 258852"/>
                <a:gd name="connsiteX5" fmla="*/ 48386 w 627611"/>
                <a:gd name="connsiteY5" fmla="*/ 33152 h 258852"/>
                <a:gd name="connsiteX6" fmla="*/ 0 w 627611"/>
                <a:gd name="connsiteY6" fmla="*/ 0 h 258852"/>
                <a:gd name="connsiteX7" fmla="*/ 15547 w 627611"/>
                <a:gd name="connsiteY7" fmla="*/ 60897 h 258852"/>
                <a:gd name="connsiteX8" fmla="*/ 41536 w 627611"/>
                <a:gd name="connsiteY8" fmla="*/ 96362 h 258852"/>
                <a:gd name="connsiteX9" fmla="*/ 213576 w 627611"/>
                <a:gd name="connsiteY9" fmla="*/ 193007 h 258852"/>
                <a:gd name="connsiteX10" fmla="*/ 182311 w 627611"/>
                <a:gd name="connsiteY10" fmla="*/ 70546 h 258852"/>
                <a:gd name="connsiteX11" fmla="*/ 133507 w 627611"/>
                <a:gd name="connsiteY11" fmla="*/ 61261 h 258852"/>
                <a:gd name="connsiteX12" fmla="*/ 161514 w 627611"/>
                <a:gd name="connsiteY12" fmla="*/ 170957 h 258852"/>
                <a:gd name="connsiteX13" fmla="*/ 202161 w 627611"/>
                <a:gd name="connsiteY13" fmla="*/ 189548 h 258852"/>
                <a:gd name="connsiteX14" fmla="*/ 340232 w 627611"/>
                <a:gd name="connsiteY14" fmla="*/ 227435 h 258852"/>
                <a:gd name="connsiteX15" fmla="*/ 304280 w 627611"/>
                <a:gd name="connsiteY15" fmla="*/ 86619 h 258852"/>
                <a:gd name="connsiteX16" fmla="*/ 256606 w 627611"/>
                <a:gd name="connsiteY16" fmla="*/ 81754 h 258852"/>
                <a:gd name="connsiteX17" fmla="*/ 291000 w 627611"/>
                <a:gd name="connsiteY17" fmla="*/ 216471 h 258852"/>
                <a:gd name="connsiteX18" fmla="*/ 300854 w 627611"/>
                <a:gd name="connsiteY18" fmla="*/ 219457 h 258852"/>
                <a:gd name="connsiteX19" fmla="*/ 463344 w 627611"/>
                <a:gd name="connsiteY19" fmla="*/ 247981 h 258852"/>
                <a:gd name="connsiteX20" fmla="*/ 423783 w 627611"/>
                <a:gd name="connsiteY20" fmla="*/ 93026 h 258852"/>
                <a:gd name="connsiteX21" fmla="*/ 376862 w 627611"/>
                <a:gd name="connsiteY21" fmla="*/ 91117 h 258852"/>
                <a:gd name="connsiteX22" fmla="*/ 415317 w 627611"/>
                <a:gd name="connsiteY22" fmla="*/ 241738 h 258852"/>
                <a:gd name="connsiteX23" fmla="*/ 583987 w 627611"/>
                <a:gd name="connsiteY23" fmla="*/ 258852 h 258852"/>
                <a:gd name="connsiteX24" fmla="*/ 541512 w 627611"/>
                <a:gd name="connsiteY24" fmla="*/ 92487 h 258852"/>
                <a:gd name="connsiteX25" fmla="*/ 539389 w 627611"/>
                <a:gd name="connsiteY25" fmla="*/ 92614 h 258852"/>
                <a:gd name="connsiteX26" fmla="*/ 495219 w 627611"/>
                <a:gd name="connsiteY26" fmla="*/ 93032 h 258852"/>
                <a:gd name="connsiteX27" fmla="*/ 536687 w 627611"/>
                <a:gd name="connsiteY27" fmla="*/ 255453 h 25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7611" h="258852">
                  <a:moveTo>
                    <a:pt x="620174" y="120791"/>
                  </a:moveTo>
                  <a:lnTo>
                    <a:pt x="627611" y="87361"/>
                  </a:lnTo>
                  <a:lnTo>
                    <a:pt x="611878" y="88298"/>
                  </a:lnTo>
                  <a:close/>
                  <a:moveTo>
                    <a:pt x="77808" y="122896"/>
                  </a:moveTo>
                  <a:lnTo>
                    <a:pt x="55518" y="35588"/>
                  </a:lnTo>
                  <a:lnTo>
                    <a:pt x="48386" y="33152"/>
                  </a:lnTo>
                  <a:lnTo>
                    <a:pt x="0" y="0"/>
                  </a:lnTo>
                  <a:lnTo>
                    <a:pt x="15547" y="60897"/>
                  </a:lnTo>
                  <a:lnTo>
                    <a:pt x="41536" y="96362"/>
                  </a:lnTo>
                  <a:close/>
                  <a:moveTo>
                    <a:pt x="213576" y="193007"/>
                  </a:moveTo>
                  <a:lnTo>
                    <a:pt x="182311" y="70546"/>
                  </a:lnTo>
                  <a:lnTo>
                    <a:pt x="133507" y="61261"/>
                  </a:lnTo>
                  <a:lnTo>
                    <a:pt x="161514" y="170957"/>
                  </a:lnTo>
                  <a:lnTo>
                    <a:pt x="202161" y="189548"/>
                  </a:lnTo>
                  <a:close/>
                  <a:moveTo>
                    <a:pt x="340232" y="227435"/>
                  </a:moveTo>
                  <a:lnTo>
                    <a:pt x="304280" y="86619"/>
                  </a:lnTo>
                  <a:lnTo>
                    <a:pt x="256606" y="81754"/>
                  </a:lnTo>
                  <a:lnTo>
                    <a:pt x="291000" y="216471"/>
                  </a:lnTo>
                  <a:lnTo>
                    <a:pt x="300854" y="219457"/>
                  </a:lnTo>
                  <a:close/>
                  <a:moveTo>
                    <a:pt x="463344" y="247981"/>
                  </a:moveTo>
                  <a:lnTo>
                    <a:pt x="423783" y="93026"/>
                  </a:lnTo>
                  <a:lnTo>
                    <a:pt x="376862" y="91117"/>
                  </a:lnTo>
                  <a:lnTo>
                    <a:pt x="415317" y="241738"/>
                  </a:lnTo>
                  <a:close/>
                  <a:moveTo>
                    <a:pt x="583987" y="258852"/>
                  </a:moveTo>
                  <a:lnTo>
                    <a:pt x="541512" y="92487"/>
                  </a:lnTo>
                  <a:lnTo>
                    <a:pt x="539389" y="92614"/>
                  </a:lnTo>
                  <a:lnTo>
                    <a:pt x="495219" y="93032"/>
                  </a:lnTo>
                  <a:lnTo>
                    <a:pt x="536687" y="255453"/>
                  </a:lnTo>
                  <a:close/>
                </a:path>
              </a:pathLst>
            </a:custGeom>
            <a:solidFill>
              <a:srgbClr val="C0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二等辺三角形 166"/>
            <p:cNvSpPr/>
            <p:nvPr/>
          </p:nvSpPr>
          <p:spPr>
            <a:xfrm flipV="1">
              <a:off x="3917560" y="1391404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4016736" y="2425689"/>
            <a:ext cx="315436" cy="250108"/>
            <a:chOff x="3917560" y="1391404"/>
            <a:chExt cx="355394" cy="281791"/>
          </a:xfrm>
        </p:grpSpPr>
        <p:sp>
          <p:nvSpPr>
            <p:cNvPr id="97" name="フリーフォーム 96"/>
            <p:cNvSpPr/>
            <p:nvPr/>
          </p:nvSpPr>
          <p:spPr>
            <a:xfrm>
              <a:off x="3917560" y="1488384"/>
              <a:ext cx="355394" cy="184811"/>
            </a:xfrm>
            <a:custGeom>
              <a:avLst/>
              <a:gdLst>
                <a:gd name="connsiteX0" fmla="*/ 600142 w 1075011"/>
                <a:gd name="connsiteY0" fmla="*/ 0 h 531966"/>
                <a:gd name="connsiteX1" fmla="*/ 1075011 w 1075011"/>
                <a:gd name="connsiteY1" fmla="*/ 176831 h 531966"/>
                <a:gd name="connsiteX2" fmla="*/ 761676 w 1075011"/>
                <a:gd name="connsiteY2" fmla="*/ 531966 h 531966"/>
                <a:gd name="connsiteX3" fmla="*/ 701429 w 1075011"/>
                <a:gd name="connsiteY3" fmla="*/ 333558 h 531966"/>
                <a:gd name="connsiteX4" fmla="*/ 609140 w 1075011"/>
                <a:gd name="connsiteY4" fmla="*/ 339714 h 531966"/>
                <a:gd name="connsiteX5" fmla="*/ 0 w 1075011"/>
                <a:gd name="connsiteY5" fmla="*/ 28633 h 531966"/>
                <a:gd name="connsiteX6" fmla="*/ 564421 w 1075011"/>
                <a:gd name="connsiteY6" fmla="*/ 171888 h 531966"/>
                <a:gd name="connsiteX7" fmla="*/ 650776 w 1075011"/>
                <a:gd name="connsiteY7" fmla="*/ 166746 h 531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75011" h="531966">
                  <a:moveTo>
                    <a:pt x="600142" y="0"/>
                  </a:moveTo>
                  <a:lnTo>
                    <a:pt x="1075011" y="176831"/>
                  </a:lnTo>
                  <a:lnTo>
                    <a:pt x="761676" y="531966"/>
                  </a:lnTo>
                  <a:lnTo>
                    <a:pt x="701429" y="333558"/>
                  </a:lnTo>
                  <a:lnTo>
                    <a:pt x="609140" y="339714"/>
                  </a:lnTo>
                  <a:cubicBezTo>
                    <a:pt x="368172" y="339575"/>
                    <a:pt x="1772" y="235881"/>
                    <a:pt x="0" y="28633"/>
                  </a:cubicBezTo>
                  <a:cubicBezTo>
                    <a:pt x="1997" y="152228"/>
                    <a:pt x="339453" y="179560"/>
                    <a:pt x="564421" y="171888"/>
                  </a:cubicBezTo>
                  <a:lnTo>
                    <a:pt x="650776" y="166746"/>
                  </a:lnTo>
                  <a:close/>
                </a:path>
              </a:pathLst>
            </a:custGeom>
            <a:solidFill>
              <a:srgbClr val="FF0000"/>
            </a:solidFill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フリーフォーム 97"/>
            <p:cNvSpPr/>
            <p:nvPr/>
          </p:nvSpPr>
          <p:spPr>
            <a:xfrm flipV="1">
              <a:off x="3925835" y="1391617"/>
              <a:ext cx="207486" cy="89928"/>
            </a:xfrm>
            <a:custGeom>
              <a:avLst/>
              <a:gdLst>
                <a:gd name="connsiteX0" fmla="*/ 620174 w 627611"/>
                <a:gd name="connsiteY0" fmla="*/ 120791 h 258852"/>
                <a:gd name="connsiteX1" fmla="*/ 627611 w 627611"/>
                <a:gd name="connsiteY1" fmla="*/ 87361 h 258852"/>
                <a:gd name="connsiteX2" fmla="*/ 611878 w 627611"/>
                <a:gd name="connsiteY2" fmla="*/ 88298 h 258852"/>
                <a:gd name="connsiteX3" fmla="*/ 77808 w 627611"/>
                <a:gd name="connsiteY3" fmla="*/ 122896 h 258852"/>
                <a:gd name="connsiteX4" fmla="*/ 55518 w 627611"/>
                <a:gd name="connsiteY4" fmla="*/ 35588 h 258852"/>
                <a:gd name="connsiteX5" fmla="*/ 48386 w 627611"/>
                <a:gd name="connsiteY5" fmla="*/ 33152 h 258852"/>
                <a:gd name="connsiteX6" fmla="*/ 0 w 627611"/>
                <a:gd name="connsiteY6" fmla="*/ 0 h 258852"/>
                <a:gd name="connsiteX7" fmla="*/ 15547 w 627611"/>
                <a:gd name="connsiteY7" fmla="*/ 60897 h 258852"/>
                <a:gd name="connsiteX8" fmla="*/ 41536 w 627611"/>
                <a:gd name="connsiteY8" fmla="*/ 96362 h 258852"/>
                <a:gd name="connsiteX9" fmla="*/ 213576 w 627611"/>
                <a:gd name="connsiteY9" fmla="*/ 193007 h 258852"/>
                <a:gd name="connsiteX10" fmla="*/ 182311 w 627611"/>
                <a:gd name="connsiteY10" fmla="*/ 70546 h 258852"/>
                <a:gd name="connsiteX11" fmla="*/ 133507 w 627611"/>
                <a:gd name="connsiteY11" fmla="*/ 61261 h 258852"/>
                <a:gd name="connsiteX12" fmla="*/ 161514 w 627611"/>
                <a:gd name="connsiteY12" fmla="*/ 170957 h 258852"/>
                <a:gd name="connsiteX13" fmla="*/ 202161 w 627611"/>
                <a:gd name="connsiteY13" fmla="*/ 189548 h 258852"/>
                <a:gd name="connsiteX14" fmla="*/ 340232 w 627611"/>
                <a:gd name="connsiteY14" fmla="*/ 227435 h 258852"/>
                <a:gd name="connsiteX15" fmla="*/ 304280 w 627611"/>
                <a:gd name="connsiteY15" fmla="*/ 86619 h 258852"/>
                <a:gd name="connsiteX16" fmla="*/ 256606 w 627611"/>
                <a:gd name="connsiteY16" fmla="*/ 81754 h 258852"/>
                <a:gd name="connsiteX17" fmla="*/ 291000 w 627611"/>
                <a:gd name="connsiteY17" fmla="*/ 216471 h 258852"/>
                <a:gd name="connsiteX18" fmla="*/ 300854 w 627611"/>
                <a:gd name="connsiteY18" fmla="*/ 219457 h 258852"/>
                <a:gd name="connsiteX19" fmla="*/ 463344 w 627611"/>
                <a:gd name="connsiteY19" fmla="*/ 247981 h 258852"/>
                <a:gd name="connsiteX20" fmla="*/ 423783 w 627611"/>
                <a:gd name="connsiteY20" fmla="*/ 93026 h 258852"/>
                <a:gd name="connsiteX21" fmla="*/ 376862 w 627611"/>
                <a:gd name="connsiteY21" fmla="*/ 91117 h 258852"/>
                <a:gd name="connsiteX22" fmla="*/ 415317 w 627611"/>
                <a:gd name="connsiteY22" fmla="*/ 241738 h 258852"/>
                <a:gd name="connsiteX23" fmla="*/ 583987 w 627611"/>
                <a:gd name="connsiteY23" fmla="*/ 258852 h 258852"/>
                <a:gd name="connsiteX24" fmla="*/ 541512 w 627611"/>
                <a:gd name="connsiteY24" fmla="*/ 92487 h 258852"/>
                <a:gd name="connsiteX25" fmla="*/ 539389 w 627611"/>
                <a:gd name="connsiteY25" fmla="*/ 92614 h 258852"/>
                <a:gd name="connsiteX26" fmla="*/ 495219 w 627611"/>
                <a:gd name="connsiteY26" fmla="*/ 93032 h 258852"/>
                <a:gd name="connsiteX27" fmla="*/ 536687 w 627611"/>
                <a:gd name="connsiteY27" fmla="*/ 255453 h 258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627611" h="258852">
                  <a:moveTo>
                    <a:pt x="620174" y="120791"/>
                  </a:moveTo>
                  <a:lnTo>
                    <a:pt x="627611" y="87361"/>
                  </a:lnTo>
                  <a:lnTo>
                    <a:pt x="611878" y="88298"/>
                  </a:lnTo>
                  <a:close/>
                  <a:moveTo>
                    <a:pt x="77808" y="122896"/>
                  </a:moveTo>
                  <a:lnTo>
                    <a:pt x="55518" y="35588"/>
                  </a:lnTo>
                  <a:lnTo>
                    <a:pt x="48386" y="33152"/>
                  </a:lnTo>
                  <a:lnTo>
                    <a:pt x="0" y="0"/>
                  </a:lnTo>
                  <a:lnTo>
                    <a:pt x="15547" y="60897"/>
                  </a:lnTo>
                  <a:lnTo>
                    <a:pt x="41536" y="96362"/>
                  </a:lnTo>
                  <a:close/>
                  <a:moveTo>
                    <a:pt x="213576" y="193007"/>
                  </a:moveTo>
                  <a:lnTo>
                    <a:pt x="182311" y="70546"/>
                  </a:lnTo>
                  <a:lnTo>
                    <a:pt x="133507" y="61261"/>
                  </a:lnTo>
                  <a:lnTo>
                    <a:pt x="161514" y="170957"/>
                  </a:lnTo>
                  <a:lnTo>
                    <a:pt x="202161" y="189548"/>
                  </a:lnTo>
                  <a:close/>
                  <a:moveTo>
                    <a:pt x="340232" y="227435"/>
                  </a:moveTo>
                  <a:lnTo>
                    <a:pt x="304280" y="86619"/>
                  </a:lnTo>
                  <a:lnTo>
                    <a:pt x="256606" y="81754"/>
                  </a:lnTo>
                  <a:lnTo>
                    <a:pt x="291000" y="216471"/>
                  </a:lnTo>
                  <a:lnTo>
                    <a:pt x="300854" y="219457"/>
                  </a:lnTo>
                  <a:close/>
                  <a:moveTo>
                    <a:pt x="463344" y="247981"/>
                  </a:moveTo>
                  <a:lnTo>
                    <a:pt x="423783" y="93026"/>
                  </a:lnTo>
                  <a:lnTo>
                    <a:pt x="376862" y="91117"/>
                  </a:lnTo>
                  <a:lnTo>
                    <a:pt x="415317" y="241738"/>
                  </a:lnTo>
                  <a:close/>
                  <a:moveTo>
                    <a:pt x="583987" y="258852"/>
                  </a:moveTo>
                  <a:lnTo>
                    <a:pt x="541512" y="92487"/>
                  </a:lnTo>
                  <a:lnTo>
                    <a:pt x="539389" y="92614"/>
                  </a:lnTo>
                  <a:lnTo>
                    <a:pt x="495219" y="93032"/>
                  </a:lnTo>
                  <a:lnTo>
                    <a:pt x="536687" y="255453"/>
                  </a:lnTo>
                  <a:close/>
                </a:path>
              </a:pathLst>
            </a:custGeom>
            <a:solidFill>
              <a:srgbClr val="C00000"/>
            </a:solidFill>
            <a:ln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二等辺三角形 166"/>
            <p:cNvSpPr/>
            <p:nvPr/>
          </p:nvSpPr>
          <p:spPr>
            <a:xfrm flipV="1">
              <a:off x="3917560" y="1391404"/>
              <a:ext cx="215761" cy="107656"/>
            </a:xfrm>
            <a:custGeom>
              <a:avLst/>
              <a:gdLst>
                <a:gd name="connsiteX0" fmla="*/ 0 w 710924"/>
                <a:gd name="connsiteY0" fmla="*/ 319198 h 319198"/>
                <a:gd name="connsiteX1" fmla="*/ 355462 w 710924"/>
                <a:gd name="connsiteY1" fmla="*/ 0 h 319198"/>
                <a:gd name="connsiteX2" fmla="*/ 710924 w 710924"/>
                <a:gd name="connsiteY2" fmla="*/ 319198 h 319198"/>
                <a:gd name="connsiteX3" fmla="*/ 0 w 710924"/>
                <a:gd name="connsiteY3" fmla="*/ 319198 h 319198"/>
                <a:gd name="connsiteX0" fmla="*/ 0 w 710924"/>
                <a:gd name="connsiteY0" fmla="*/ 166798 h 166798"/>
                <a:gd name="connsiteX1" fmla="*/ 660262 w 710924"/>
                <a:gd name="connsiteY1" fmla="*/ 0 h 166798"/>
                <a:gd name="connsiteX2" fmla="*/ 710924 w 710924"/>
                <a:gd name="connsiteY2" fmla="*/ 166798 h 166798"/>
                <a:gd name="connsiteX3" fmla="*/ 0 w 710924"/>
                <a:gd name="connsiteY3" fmla="*/ 166798 h 166798"/>
                <a:gd name="connsiteX0" fmla="*/ 0 w 703304"/>
                <a:gd name="connsiteY0" fmla="*/ 0 h 304800"/>
                <a:gd name="connsiteX1" fmla="*/ 652642 w 703304"/>
                <a:gd name="connsiteY1" fmla="*/ 138002 h 304800"/>
                <a:gd name="connsiteX2" fmla="*/ 703304 w 703304"/>
                <a:gd name="connsiteY2" fmla="*/ 304800 h 304800"/>
                <a:gd name="connsiteX3" fmla="*/ 0 w 703304"/>
                <a:gd name="connsiteY3" fmla="*/ 0 h 304800"/>
                <a:gd name="connsiteX0" fmla="*/ 21 w 703325"/>
                <a:gd name="connsiteY0" fmla="*/ 0 h 304800"/>
                <a:gd name="connsiteX1" fmla="*/ 652663 w 703325"/>
                <a:gd name="connsiteY1" fmla="*/ 138002 h 304800"/>
                <a:gd name="connsiteX2" fmla="*/ 703325 w 703325"/>
                <a:gd name="connsiteY2" fmla="*/ 304800 h 304800"/>
                <a:gd name="connsiteX3" fmla="*/ 21 w 703325"/>
                <a:gd name="connsiteY3" fmla="*/ 0 h 30480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21 w 703325"/>
                <a:gd name="connsiteY0" fmla="*/ 0 h 311080"/>
                <a:gd name="connsiteX1" fmla="*/ 652663 w 703325"/>
                <a:gd name="connsiteY1" fmla="*/ 138002 h 311080"/>
                <a:gd name="connsiteX2" fmla="*/ 703325 w 703325"/>
                <a:gd name="connsiteY2" fmla="*/ 304800 h 311080"/>
                <a:gd name="connsiteX3" fmla="*/ 21 w 703325"/>
                <a:gd name="connsiteY3" fmla="*/ 0 h 311080"/>
                <a:gd name="connsiteX0" fmla="*/ 0 w 703304"/>
                <a:gd name="connsiteY0" fmla="*/ 0 h 311080"/>
                <a:gd name="connsiteX1" fmla="*/ 652642 w 703304"/>
                <a:gd name="connsiteY1" fmla="*/ 138002 h 311080"/>
                <a:gd name="connsiteX2" fmla="*/ 703304 w 703304"/>
                <a:gd name="connsiteY2" fmla="*/ 304800 h 311080"/>
                <a:gd name="connsiteX3" fmla="*/ 0 w 703304"/>
                <a:gd name="connsiteY3" fmla="*/ 0 h 311080"/>
                <a:gd name="connsiteX0" fmla="*/ 0 w 652642"/>
                <a:gd name="connsiteY0" fmla="*/ 0 h 315950"/>
                <a:gd name="connsiteX1" fmla="*/ 652642 w 652642"/>
                <a:gd name="connsiteY1" fmla="*/ 138002 h 315950"/>
                <a:gd name="connsiteX2" fmla="*/ 614404 w 652642"/>
                <a:gd name="connsiteY2" fmla="*/ 309880 h 315950"/>
                <a:gd name="connsiteX3" fmla="*/ 0 w 652642"/>
                <a:gd name="connsiteY3" fmla="*/ 0 h 315950"/>
                <a:gd name="connsiteX0" fmla="*/ 0 w 652642"/>
                <a:gd name="connsiteY0" fmla="*/ 0 h 309880"/>
                <a:gd name="connsiteX1" fmla="*/ 652642 w 652642"/>
                <a:gd name="connsiteY1" fmla="*/ 138002 h 309880"/>
                <a:gd name="connsiteX2" fmla="*/ 614404 w 652642"/>
                <a:gd name="connsiteY2" fmla="*/ 309880 h 309880"/>
                <a:gd name="connsiteX3" fmla="*/ 0 w 652642"/>
                <a:gd name="connsiteY3" fmla="*/ 0 h 30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2642" h="309880">
                  <a:moveTo>
                    <a:pt x="0" y="0"/>
                  </a:moveTo>
                  <a:cubicBezTo>
                    <a:pt x="2282" y="141251"/>
                    <a:pt x="442715" y="156771"/>
                    <a:pt x="652642" y="138002"/>
                  </a:cubicBezTo>
                  <a:lnTo>
                    <a:pt x="614404" y="309880"/>
                  </a:lnTo>
                  <a:cubicBezTo>
                    <a:pt x="399019" y="300355"/>
                    <a:pt x="2025" y="236855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3486126" y="2321225"/>
            <a:ext cx="335391" cy="946134"/>
            <a:chOff x="6353037" y="1042405"/>
            <a:chExt cx="1000941" cy="2823645"/>
          </a:xfrm>
        </p:grpSpPr>
        <p:sp>
          <p:nvSpPr>
            <p:cNvPr id="102" name="楕円 101"/>
            <p:cNvSpPr/>
            <p:nvPr/>
          </p:nvSpPr>
          <p:spPr>
            <a:xfrm>
              <a:off x="6353037" y="1042405"/>
              <a:ext cx="1000941" cy="1000941"/>
            </a:xfrm>
            <a:prstGeom prst="ellipse">
              <a:avLst/>
            </a:prstGeom>
            <a:solidFill>
              <a:srgbClr val="0070C0"/>
            </a:solidFill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楕円 102"/>
            <p:cNvSpPr/>
            <p:nvPr/>
          </p:nvSpPr>
          <p:spPr>
            <a:xfrm>
              <a:off x="6353037" y="2865109"/>
              <a:ext cx="1000941" cy="1000941"/>
            </a:xfrm>
            <a:prstGeom prst="ellipse">
              <a:avLst/>
            </a:prstGeom>
            <a:solidFill>
              <a:srgbClr val="0070C0"/>
            </a:solidFill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6698253" y="1557281"/>
              <a:ext cx="299446" cy="48606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6698253" y="2873677"/>
              <a:ext cx="299446" cy="462916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正方形/長方形 105"/>
            <p:cNvSpPr/>
            <p:nvPr/>
          </p:nvSpPr>
          <p:spPr>
            <a:xfrm>
              <a:off x="6762310" y="1638778"/>
              <a:ext cx="171332" cy="163728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フリーフォーム 106"/>
            <p:cNvSpPr/>
            <p:nvPr/>
          </p:nvSpPr>
          <p:spPr>
            <a:xfrm>
              <a:off x="6375456" y="3336593"/>
              <a:ext cx="322797" cy="177047"/>
            </a:xfrm>
            <a:custGeom>
              <a:avLst/>
              <a:gdLst>
                <a:gd name="connsiteX0" fmla="*/ 0 w 312420"/>
                <a:gd name="connsiteY0" fmla="*/ 220980 h 220980"/>
                <a:gd name="connsiteX1" fmla="*/ 312420 w 312420"/>
                <a:gd name="connsiteY1" fmla="*/ 220980 h 220980"/>
                <a:gd name="connsiteX2" fmla="*/ 312420 w 312420"/>
                <a:gd name="connsiteY2" fmla="*/ 0 h 220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" h="220980">
                  <a:moveTo>
                    <a:pt x="0" y="220980"/>
                  </a:moveTo>
                  <a:lnTo>
                    <a:pt x="312420" y="220980"/>
                  </a:lnTo>
                  <a:lnTo>
                    <a:pt x="312420" y="0"/>
                  </a:ln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フリーフォーム 107"/>
            <p:cNvSpPr/>
            <p:nvPr/>
          </p:nvSpPr>
          <p:spPr>
            <a:xfrm flipV="1">
              <a:off x="6375456" y="1375597"/>
              <a:ext cx="322797" cy="177047"/>
            </a:xfrm>
            <a:custGeom>
              <a:avLst/>
              <a:gdLst>
                <a:gd name="connsiteX0" fmla="*/ 0 w 312420"/>
                <a:gd name="connsiteY0" fmla="*/ 220980 h 220980"/>
                <a:gd name="connsiteX1" fmla="*/ 312420 w 312420"/>
                <a:gd name="connsiteY1" fmla="*/ 220980 h 220980"/>
                <a:gd name="connsiteX2" fmla="*/ 312420 w 312420"/>
                <a:gd name="connsiteY2" fmla="*/ 0 h 220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" h="220980">
                  <a:moveTo>
                    <a:pt x="0" y="220980"/>
                  </a:moveTo>
                  <a:lnTo>
                    <a:pt x="312420" y="220980"/>
                  </a:lnTo>
                  <a:lnTo>
                    <a:pt x="312420" y="0"/>
                  </a:lnTo>
                </a:path>
              </a:pathLst>
            </a:custGeom>
            <a:noFill/>
            <a:ln w="190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9" name="直線コネクタ 108"/>
          <p:cNvCxnSpPr>
            <a:stCxn id="103" idx="4"/>
            <a:endCxn id="91" idx="0"/>
          </p:cNvCxnSpPr>
          <p:nvPr/>
        </p:nvCxnSpPr>
        <p:spPr>
          <a:xfrm>
            <a:off x="3653823" y="3267360"/>
            <a:ext cx="869" cy="318055"/>
          </a:xfrm>
          <a:prstGeom prst="line">
            <a:avLst/>
          </a:prstGeom>
          <a:ln w="190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正方形/長方形 109"/>
          <p:cNvSpPr/>
          <p:nvPr/>
        </p:nvSpPr>
        <p:spPr>
          <a:xfrm>
            <a:off x="3601801" y="3310121"/>
            <a:ext cx="100336" cy="227099"/>
          </a:xfrm>
          <a:prstGeom prst="rect">
            <a:avLst/>
          </a:prstGeom>
          <a:solidFill>
            <a:srgbClr val="0070C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1" name="直線コネクタ 110"/>
          <p:cNvCxnSpPr/>
          <p:nvPr/>
        </p:nvCxnSpPr>
        <p:spPr>
          <a:xfrm>
            <a:off x="3652724" y="1992041"/>
            <a:ext cx="869" cy="318055"/>
          </a:xfrm>
          <a:prstGeom prst="line">
            <a:avLst/>
          </a:prstGeom>
          <a:ln w="190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正方形/長方形 111"/>
          <p:cNvSpPr/>
          <p:nvPr/>
        </p:nvSpPr>
        <p:spPr>
          <a:xfrm>
            <a:off x="3600702" y="2034803"/>
            <a:ext cx="100336" cy="227099"/>
          </a:xfrm>
          <a:prstGeom prst="rect">
            <a:avLst/>
          </a:prstGeom>
          <a:solidFill>
            <a:srgbClr val="FF0000"/>
          </a:solidFill>
          <a:ln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7" name="グループ化 116">
            <a:extLst>
              <a:ext uri="{FF2B5EF4-FFF2-40B4-BE49-F238E27FC236}">
                <a16:creationId xmlns:a16="http://schemas.microsoft.com/office/drawing/2014/main" id="{D1C95795-0938-40D6-82FC-0A4580743243}"/>
              </a:ext>
            </a:extLst>
          </p:cNvPr>
          <p:cNvGrpSpPr/>
          <p:nvPr/>
        </p:nvGrpSpPr>
        <p:grpSpPr>
          <a:xfrm>
            <a:off x="4512453" y="1903616"/>
            <a:ext cx="503688" cy="1775146"/>
            <a:chOff x="4512453" y="1903616"/>
            <a:chExt cx="503688" cy="1775146"/>
          </a:xfrm>
        </p:grpSpPr>
        <p:cxnSp>
          <p:nvCxnSpPr>
            <p:cNvPr id="113" name="直線コネクタ 112"/>
            <p:cNvCxnSpPr>
              <a:stCxn id="87" idx="3"/>
            </p:cNvCxnSpPr>
            <p:nvPr/>
          </p:nvCxnSpPr>
          <p:spPr>
            <a:xfrm>
              <a:off x="4512453" y="1903616"/>
              <a:ext cx="503688" cy="47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>
              <a:off x="4512453" y="3673972"/>
              <a:ext cx="503688" cy="47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矢印コネクタ 114"/>
            <p:cNvCxnSpPr/>
            <p:nvPr/>
          </p:nvCxnSpPr>
          <p:spPr>
            <a:xfrm>
              <a:off x="4837404" y="1903616"/>
              <a:ext cx="0" cy="177035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4" name="フリーフォーム 223"/>
          <p:cNvSpPr/>
          <p:nvPr/>
        </p:nvSpPr>
        <p:spPr>
          <a:xfrm>
            <a:off x="1732833" y="5280339"/>
            <a:ext cx="3839780" cy="91698"/>
          </a:xfrm>
          <a:custGeom>
            <a:avLst/>
            <a:gdLst>
              <a:gd name="connsiteX0" fmla="*/ 4326193 w 4326193"/>
              <a:gd name="connsiteY0" fmla="*/ 55714 h 271577"/>
              <a:gd name="connsiteX1" fmla="*/ 4326193 w 4326193"/>
              <a:gd name="connsiteY1" fmla="*/ 179405 h 271577"/>
              <a:gd name="connsiteX2" fmla="*/ 4302661 w 4326193"/>
              <a:gd name="connsiteY2" fmla="*/ 271577 h 271577"/>
              <a:gd name="connsiteX3" fmla="*/ 4271081 w 4326193"/>
              <a:gd name="connsiteY3" fmla="*/ 271577 h 271577"/>
              <a:gd name="connsiteX4" fmla="*/ 4249020 w 4326193"/>
              <a:gd name="connsiteY4" fmla="*/ 0 h 271577"/>
              <a:gd name="connsiteX5" fmla="*/ 4280599 w 4326193"/>
              <a:gd name="connsiteY5" fmla="*/ 0 h 271577"/>
              <a:gd name="connsiteX6" fmla="*/ 4211263 w 4326193"/>
              <a:gd name="connsiteY6" fmla="*/ 271577 h 271577"/>
              <a:gd name="connsiteX7" fmla="*/ 4179684 w 4326193"/>
              <a:gd name="connsiteY7" fmla="*/ 271577 h 271577"/>
              <a:gd name="connsiteX8" fmla="*/ 4157625 w 4326193"/>
              <a:gd name="connsiteY8" fmla="*/ 0 h 271577"/>
              <a:gd name="connsiteX9" fmla="*/ 4189205 w 4326193"/>
              <a:gd name="connsiteY9" fmla="*/ 0 h 271577"/>
              <a:gd name="connsiteX10" fmla="*/ 4119868 w 4326193"/>
              <a:gd name="connsiteY10" fmla="*/ 271577 h 271577"/>
              <a:gd name="connsiteX11" fmla="*/ 4088289 w 4326193"/>
              <a:gd name="connsiteY11" fmla="*/ 271577 h 271577"/>
              <a:gd name="connsiteX12" fmla="*/ 4066229 w 4326193"/>
              <a:gd name="connsiteY12" fmla="*/ 0 h 271577"/>
              <a:gd name="connsiteX13" fmla="*/ 4097808 w 4326193"/>
              <a:gd name="connsiteY13" fmla="*/ 0 h 271577"/>
              <a:gd name="connsiteX14" fmla="*/ 4028472 w 4326193"/>
              <a:gd name="connsiteY14" fmla="*/ 271577 h 271577"/>
              <a:gd name="connsiteX15" fmla="*/ 3996892 w 4326193"/>
              <a:gd name="connsiteY15" fmla="*/ 271577 h 271577"/>
              <a:gd name="connsiteX16" fmla="*/ 3974833 w 4326193"/>
              <a:gd name="connsiteY16" fmla="*/ 0 h 271577"/>
              <a:gd name="connsiteX17" fmla="*/ 4006413 w 4326193"/>
              <a:gd name="connsiteY17" fmla="*/ 0 h 271577"/>
              <a:gd name="connsiteX18" fmla="*/ 3937076 w 4326193"/>
              <a:gd name="connsiteY18" fmla="*/ 271577 h 271577"/>
              <a:gd name="connsiteX19" fmla="*/ 3905497 w 4326193"/>
              <a:gd name="connsiteY19" fmla="*/ 271577 h 271577"/>
              <a:gd name="connsiteX20" fmla="*/ 3883437 w 4326193"/>
              <a:gd name="connsiteY20" fmla="*/ 0 h 271577"/>
              <a:gd name="connsiteX21" fmla="*/ 3915017 w 4326193"/>
              <a:gd name="connsiteY21" fmla="*/ 0 h 271577"/>
              <a:gd name="connsiteX22" fmla="*/ 3845681 w 4326193"/>
              <a:gd name="connsiteY22" fmla="*/ 271577 h 271577"/>
              <a:gd name="connsiteX23" fmla="*/ 3814101 w 4326193"/>
              <a:gd name="connsiteY23" fmla="*/ 271577 h 271577"/>
              <a:gd name="connsiteX24" fmla="*/ 3792042 w 4326193"/>
              <a:gd name="connsiteY24" fmla="*/ 0 h 271577"/>
              <a:gd name="connsiteX25" fmla="*/ 3823621 w 4326193"/>
              <a:gd name="connsiteY25" fmla="*/ 0 h 271577"/>
              <a:gd name="connsiteX26" fmla="*/ 3754285 w 4326193"/>
              <a:gd name="connsiteY26" fmla="*/ 271577 h 271577"/>
              <a:gd name="connsiteX27" fmla="*/ 3722706 w 4326193"/>
              <a:gd name="connsiteY27" fmla="*/ 271577 h 271577"/>
              <a:gd name="connsiteX28" fmla="*/ 3700646 w 4326193"/>
              <a:gd name="connsiteY28" fmla="*/ 0 h 271577"/>
              <a:gd name="connsiteX29" fmla="*/ 3732225 w 4326193"/>
              <a:gd name="connsiteY29" fmla="*/ 0 h 271577"/>
              <a:gd name="connsiteX30" fmla="*/ 3662889 w 4326193"/>
              <a:gd name="connsiteY30" fmla="*/ 271577 h 271577"/>
              <a:gd name="connsiteX31" fmla="*/ 3631310 w 4326193"/>
              <a:gd name="connsiteY31" fmla="*/ 271577 h 271577"/>
              <a:gd name="connsiteX32" fmla="*/ 3609251 w 4326193"/>
              <a:gd name="connsiteY32" fmla="*/ 0 h 271577"/>
              <a:gd name="connsiteX33" fmla="*/ 3640830 w 4326193"/>
              <a:gd name="connsiteY33" fmla="*/ 0 h 271577"/>
              <a:gd name="connsiteX34" fmla="*/ 3571494 w 4326193"/>
              <a:gd name="connsiteY34" fmla="*/ 271577 h 271577"/>
              <a:gd name="connsiteX35" fmla="*/ 3539914 w 4326193"/>
              <a:gd name="connsiteY35" fmla="*/ 271577 h 271577"/>
              <a:gd name="connsiteX36" fmla="*/ 3517855 w 4326193"/>
              <a:gd name="connsiteY36" fmla="*/ 0 h 271577"/>
              <a:gd name="connsiteX37" fmla="*/ 3549434 w 4326193"/>
              <a:gd name="connsiteY37" fmla="*/ 0 h 271577"/>
              <a:gd name="connsiteX38" fmla="*/ 3480098 w 4326193"/>
              <a:gd name="connsiteY38" fmla="*/ 271577 h 271577"/>
              <a:gd name="connsiteX39" fmla="*/ 3448519 w 4326193"/>
              <a:gd name="connsiteY39" fmla="*/ 271577 h 271577"/>
              <a:gd name="connsiteX40" fmla="*/ 3426459 w 4326193"/>
              <a:gd name="connsiteY40" fmla="*/ 0 h 271577"/>
              <a:gd name="connsiteX41" fmla="*/ 3458038 w 4326193"/>
              <a:gd name="connsiteY41" fmla="*/ 0 h 271577"/>
              <a:gd name="connsiteX42" fmla="*/ 3388702 w 4326193"/>
              <a:gd name="connsiteY42" fmla="*/ 271577 h 271577"/>
              <a:gd name="connsiteX43" fmla="*/ 3357122 w 4326193"/>
              <a:gd name="connsiteY43" fmla="*/ 271577 h 271577"/>
              <a:gd name="connsiteX44" fmla="*/ 3335064 w 4326193"/>
              <a:gd name="connsiteY44" fmla="*/ 0 h 271577"/>
              <a:gd name="connsiteX45" fmla="*/ 3366643 w 4326193"/>
              <a:gd name="connsiteY45" fmla="*/ 0 h 271577"/>
              <a:gd name="connsiteX46" fmla="*/ 3297307 w 4326193"/>
              <a:gd name="connsiteY46" fmla="*/ 271577 h 271577"/>
              <a:gd name="connsiteX47" fmla="*/ 3265728 w 4326193"/>
              <a:gd name="connsiteY47" fmla="*/ 271577 h 271577"/>
              <a:gd name="connsiteX48" fmla="*/ 3243668 w 4326193"/>
              <a:gd name="connsiteY48" fmla="*/ 0 h 271577"/>
              <a:gd name="connsiteX49" fmla="*/ 3275247 w 4326193"/>
              <a:gd name="connsiteY49" fmla="*/ 0 h 271577"/>
              <a:gd name="connsiteX50" fmla="*/ 3205911 w 4326193"/>
              <a:gd name="connsiteY50" fmla="*/ 271577 h 271577"/>
              <a:gd name="connsiteX51" fmla="*/ 3174332 w 4326193"/>
              <a:gd name="connsiteY51" fmla="*/ 271577 h 271577"/>
              <a:gd name="connsiteX52" fmla="*/ 3152272 w 4326193"/>
              <a:gd name="connsiteY52" fmla="*/ 0 h 271577"/>
              <a:gd name="connsiteX53" fmla="*/ 3183851 w 4326193"/>
              <a:gd name="connsiteY53" fmla="*/ 0 h 271577"/>
              <a:gd name="connsiteX54" fmla="*/ 3114515 w 4326193"/>
              <a:gd name="connsiteY54" fmla="*/ 271577 h 271577"/>
              <a:gd name="connsiteX55" fmla="*/ 3082935 w 4326193"/>
              <a:gd name="connsiteY55" fmla="*/ 271577 h 271577"/>
              <a:gd name="connsiteX56" fmla="*/ 3060877 w 4326193"/>
              <a:gd name="connsiteY56" fmla="*/ 0 h 271577"/>
              <a:gd name="connsiteX57" fmla="*/ 3092457 w 4326193"/>
              <a:gd name="connsiteY57" fmla="*/ 0 h 271577"/>
              <a:gd name="connsiteX58" fmla="*/ 3023120 w 4326193"/>
              <a:gd name="connsiteY58" fmla="*/ 271577 h 271577"/>
              <a:gd name="connsiteX59" fmla="*/ 2991541 w 4326193"/>
              <a:gd name="connsiteY59" fmla="*/ 271577 h 271577"/>
              <a:gd name="connsiteX60" fmla="*/ 2969480 w 4326193"/>
              <a:gd name="connsiteY60" fmla="*/ 0 h 271577"/>
              <a:gd name="connsiteX61" fmla="*/ 3001060 w 4326193"/>
              <a:gd name="connsiteY61" fmla="*/ 0 h 271577"/>
              <a:gd name="connsiteX62" fmla="*/ 2931724 w 4326193"/>
              <a:gd name="connsiteY62" fmla="*/ 271577 h 271577"/>
              <a:gd name="connsiteX63" fmla="*/ 2900144 w 4326193"/>
              <a:gd name="connsiteY63" fmla="*/ 271577 h 271577"/>
              <a:gd name="connsiteX64" fmla="*/ 2878086 w 4326193"/>
              <a:gd name="connsiteY64" fmla="*/ 0 h 271577"/>
              <a:gd name="connsiteX65" fmla="*/ 2909665 w 4326193"/>
              <a:gd name="connsiteY65" fmla="*/ 0 h 271577"/>
              <a:gd name="connsiteX66" fmla="*/ 2840329 w 4326193"/>
              <a:gd name="connsiteY66" fmla="*/ 271577 h 271577"/>
              <a:gd name="connsiteX67" fmla="*/ 2808750 w 4326193"/>
              <a:gd name="connsiteY67" fmla="*/ 271577 h 271577"/>
              <a:gd name="connsiteX68" fmla="*/ 2786689 w 4326193"/>
              <a:gd name="connsiteY68" fmla="*/ 0 h 271577"/>
              <a:gd name="connsiteX69" fmla="*/ 2818269 w 4326193"/>
              <a:gd name="connsiteY69" fmla="*/ 0 h 271577"/>
              <a:gd name="connsiteX70" fmla="*/ 2748933 w 4326193"/>
              <a:gd name="connsiteY70" fmla="*/ 271577 h 271577"/>
              <a:gd name="connsiteX71" fmla="*/ 2717353 w 4326193"/>
              <a:gd name="connsiteY71" fmla="*/ 271577 h 271577"/>
              <a:gd name="connsiteX72" fmla="*/ 2695294 w 4326193"/>
              <a:gd name="connsiteY72" fmla="*/ 0 h 271577"/>
              <a:gd name="connsiteX73" fmla="*/ 2726873 w 4326193"/>
              <a:gd name="connsiteY73" fmla="*/ 0 h 271577"/>
              <a:gd name="connsiteX74" fmla="*/ 2657537 w 4326193"/>
              <a:gd name="connsiteY74" fmla="*/ 271577 h 271577"/>
              <a:gd name="connsiteX75" fmla="*/ 2625957 w 4326193"/>
              <a:gd name="connsiteY75" fmla="*/ 271577 h 271577"/>
              <a:gd name="connsiteX76" fmla="*/ 2603899 w 4326193"/>
              <a:gd name="connsiteY76" fmla="*/ 0 h 271577"/>
              <a:gd name="connsiteX77" fmla="*/ 2635479 w 4326193"/>
              <a:gd name="connsiteY77" fmla="*/ 0 h 271577"/>
              <a:gd name="connsiteX78" fmla="*/ 2566142 w 4326193"/>
              <a:gd name="connsiteY78" fmla="*/ 271577 h 271577"/>
              <a:gd name="connsiteX79" fmla="*/ 2534563 w 4326193"/>
              <a:gd name="connsiteY79" fmla="*/ 271577 h 271577"/>
              <a:gd name="connsiteX80" fmla="*/ 2512502 w 4326193"/>
              <a:gd name="connsiteY80" fmla="*/ 0 h 271577"/>
              <a:gd name="connsiteX81" fmla="*/ 2544082 w 4326193"/>
              <a:gd name="connsiteY81" fmla="*/ 0 h 271577"/>
              <a:gd name="connsiteX82" fmla="*/ 2474746 w 4326193"/>
              <a:gd name="connsiteY82" fmla="*/ 271577 h 271577"/>
              <a:gd name="connsiteX83" fmla="*/ 2443166 w 4326193"/>
              <a:gd name="connsiteY83" fmla="*/ 271577 h 271577"/>
              <a:gd name="connsiteX84" fmla="*/ 2421107 w 4326193"/>
              <a:gd name="connsiteY84" fmla="*/ 0 h 271577"/>
              <a:gd name="connsiteX85" fmla="*/ 2452686 w 4326193"/>
              <a:gd name="connsiteY85" fmla="*/ 0 h 271577"/>
              <a:gd name="connsiteX86" fmla="*/ 2383350 w 4326193"/>
              <a:gd name="connsiteY86" fmla="*/ 271577 h 271577"/>
              <a:gd name="connsiteX87" fmla="*/ 2351771 w 4326193"/>
              <a:gd name="connsiteY87" fmla="*/ 271577 h 271577"/>
              <a:gd name="connsiteX88" fmla="*/ 2329711 w 4326193"/>
              <a:gd name="connsiteY88" fmla="*/ 0 h 271577"/>
              <a:gd name="connsiteX89" fmla="*/ 2361291 w 4326193"/>
              <a:gd name="connsiteY89" fmla="*/ 0 h 271577"/>
              <a:gd name="connsiteX90" fmla="*/ 2291955 w 4326193"/>
              <a:gd name="connsiteY90" fmla="*/ 271577 h 271577"/>
              <a:gd name="connsiteX91" fmla="*/ 2260375 w 4326193"/>
              <a:gd name="connsiteY91" fmla="*/ 271577 h 271577"/>
              <a:gd name="connsiteX92" fmla="*/ 2238316 w 4326193"/>
              <a:gd name="connsiteY92" fmla="*/ 0 h 271577"/>
              <a:gd name="connsiteX93" fmla="*/ 2269895 w 4326193"/>
              <a:gd name="connsiteY93" fmla="*/ 0 h 271577"/>
              <a:gd name="connsiteX94" fmla="*/ 2200559 w 4326193"/>
              <a:gd name="connsiteY94" fmla="*/ 271577 h 271577"/>
              <a:gd name="connsiteX95" fmla="*/ 2168980 w 4326193"/>
              <a:gd name="connsiteY95" fmla="*/ 271577 h 271577"/>
              <a:gd name="connsiteX96" fmla="*/ 2146923 w 4326193"/>
              <a:gd name="connsiteY96" fmla="*/ 0 h 271577"/>
              <a:gd name="connsiteX97" fmla="*/ 2178503 w 4326193"/>
              <a:gd name="connsiteY97" fmla="*/ 0 h 271577"/>
              <a:gd name="connsiteX98" fmla="*/ 2109167 w 4326193"/>
              <a:gd name="connsiteY98" fmla="*/ 271577 h 271577"/>
              <a:gd name="connsiteX99" fmla="*/ 2077587 w 4326193"/>
              <a:gd name="connsiteY99" fmla="*/ 271577 h 271577"/>
              <a:gd name="connsiteX100" fmla="*/ 2055526 w 4326193"/>
              <a:gd name="connsiteY100" fmla="*/ 0 h 271577"/>
              <a:gd name="connsiteX101" fmla="*/ 2087105 w 4326193"/>
              <a:gd name="connsiteY101" fmla="*/ 0 h 271577"/>
              <a:gd name="connsiteX102" fmla="*/ 2017769 w 4326193"/>
              <a:gd name="connsiteY102" fmla="*/ 271577 h 271577"/>
              <a:gd name="connsiteX103" fmla="*/ 1986189 w 4326193"/>
              <a:gd name="connsiteY103" fmla="*/ 271577 h 271577"/>
              <a:gd name="connsiteX104" fmla="*/ 1964130 w 4326193"/>
              <a:gd name="connsiteY104" fmla="*/ 0 h 271577"/>
              <a:gd name="connsiteX105" fmla="*/ 1995710 w 4326193"/>
              <a:gd name="connsiteY105" fmla="*/ 0 h 271577"/>
              <a:gd name="connsiteX106" fmla="*/ 1926373 w 4326193"/>
              <a:gd name="connsiteY106" fmla="*/ 271577 h 271577"/>
              <a:gd name="connsiteX107" fmla="*/ 1894794 w 4326193"/>
              <a:gd name="connsiteY107" fmla="*/ 271577 h 271577"/>
              <a:gd name="connsiteX108" fmla="*/ 1872735 w 4326193"/>
              <a:gd name="connsiteY108" fmla="*/ 0 h 271577"/>
              <a:gd name="connsiteX109" fmla="*/ 1904314 w 4326193"/>
              <a:gd name="connsiteY109" fmla="*/ 0 h 271577"/>
              <a:gd name="connsiteX110" fmla="*/ 1834978 w 4326193"/>
              <a:gd name="connsiteY110" fmla="*/ 271577 h 271577"/>
              <a:gd name="connsiteX111" fmla="*/ 1803398 w 4326193"/>
              <a:gd name="connsiteY111" fmla="*/ 271577 h 271577"/>
              <a:gd name="connsiteX112" fmla="*/ 1781339 w 4326193"/>
              <a:gd name="connsiteY112" fmla="*/ 0 h 271577"/>
              <a:gd name="connsiteX113" fmla="*/ 1812918 w 4326193"/>
              <a:gd name="connsiteY113" fmla="*/ 0 h 271577"/>
              <a:gd name="connsiteX114" fmla="*/ 1743582 w 4326193"/>
              <a:gd name="connsiteY114" fmla="*/ 271577 h 271577"/>
              <a:gd name="connsiteX115" fmla="*/ 1712003 w 4326193"/>
              <a:gd name="connsiteY115" fmla="*/ 271577 h 271577"/>
              <a:gd name="connsiteX116" fmla="*/ 1689943 w 4326193"/>
              <a:gd name="connsiteY116" fmla="*/ 0 h 271577"/>
              <a:gd name="connsiteX117" fmla="*/ 1721523 w 4326193"/>
              <a:gd name="connsiteY117" fmla="*/ 0 h 271577"/>
              <a:gd name="connsiteX118" fmla="*/ 1652186 w 4326193"/>
              <a:gd name="connsiteY118" fmla="*/ 271577 h 271577"/>
              <a:gd name="connsiteX119" fmla="*/ 1620607 w 4326193"/>
              <a:gd name="connsiteY119" fmla="*/ 271577 h 271577"/>
              <a:gd name="connsiteX120" fmla="*/ 1598548 w 4326193"/>
              <a:gd name="connsiteY120" fmla="*/ 0 h 271577"/>
              <a:gd name="connsiteX121" fmla="*/ 1630127 w 4326193"/>
              <a:gd name="connsiteY121" fmla="*/ 0 h 271577"/>
              <a:gd name="connsiteX122" fmla="*/ 1560791 w 4326193"/>
              <a:gd name="connsiteY122" fmla="*/ 271577 h 271577"/>
              <a:gd name="connsiteX123" fmla="*/ 1529211 w 4326193"/>
              <a:gd name="connsiteY123" fmla="*/ 271577 h 271577"/>
              <a:gd name="connsiteX124" fmla="*/ 1507152 w 4326193"/>
              <a:gd name="connsiteY124" fmla="*/ 0 h 271577"/>
              <a:gd name="connsiteX125" fmla="*/ 1538732 w 4326193"/>
              <a:gd name="connsiteY125" fmla="*/ 0 h 271577"/>
              <a:gd name="connsiteX126" fmla="*/ 1469395 w 4326193"/>
              <a:gd name="connsiteY126" fmla="*/ 271577 h 271577"/>
              <a:gd name="connsiteX127" fmla="*/ 1437816 w 4326193"/>
              <a:gd name="connsiteY127" fmla="*/ 271577 h 271577"/>
              <a:gd name="connsiteX128" fmla="*/ 1415757 w 4326193"/>
              <a:gd name="connsiteY128" fmla="*/ 0 h 271577"/>
              <a:gd name="connsiteX129" fmla="*/ 1447336 w 4326193"/>
              <a:gd name="connsiteY129" fmla="*/ 0 h 271577"/>
              <a:gd name="connsiteX130" fmla="*/ 1378000 w 4326193"/>
              <a:gd name="connsiteY130" fmla="*/ 271577 h 271577"/>
              <a:gd name="connsiteX131" fmla="*/ 1346420 w 4326193"/>
              <a:gd name="connsiteY131" fmla="*/ 271577 h 271577"/>
              <a:gd name="connsiteX132" fmla="*/ 1324361 w 4326193"/>
              <a:gd name="connsiteY132" fmla="*/ 0 h 271577"/>
              <a:gd name="connsiteX133" fmla="*/ 1355940 w 4326193"/>
              <a:gd name="connsiteY133" fmla="*/ 0 h 271577"/>
              <a:gd name="connsiteX134" fmla="*/ 1286604 w 4326193"/>
              <a:gd name="connsiteY134" fmla="*/ 271577 h 271577"/>
              <a:gd name="connsiteX135" fmla="*/ 1255025 w 4326193"/>
              <a:gd name="connsiteY135" fmla="*/ 271577 h 271577"/>
              <a:gd name="connsiteX136" fmla="*/ 1232965 w 4326193"/>
              <a:gd name="connsiteY136" fmla="*/ 0 h 271577"/>
              <a:gd name="connsiteX137" fmla="*/ 1264544 w 4326193"/>
              <a:gd name="connsiteY137" fmla="*/ 0 h 271577"/>
              <a:gd name="connsiteX138" fmla="*/ 1195208 w 4326193"/>
              <a:gd name="connsiteY138" fmla="*/ 271577 h 271577"/>
              <a:gd name="connsiteX139" fmla="*/ 1163629 w 4326193"/>
              <a:gd name="connsiteY139" fmla="*/ 271577 h 271577"/>
              <a:gd name="connsiteX140" fmla="*/ 1141570 w 4326193"/>
              <a:gd name="connsiteY140" fmla="*/ 0 h 271577"/>
              <a:gd name="connsiteX141" fmla="*/ 1173150 w 4326193"/>
              <a:gd name="connsiteY141" fmla="*/ 0 h 271577"/>
              <a:gd name="connsiteX142" fmla="*/ 1103814 w 4326193"/>
              <a:gd name="connsiteY142" fmla="*/ 271577 h 271577"/>
              <a:gd name="connsiteX143" fmla="*/ 1072234 w 4326193"/>
              <a:gd name="connsiteY143" fmla="*/ 271577 h 271577"/>
              <a:gd name="connsiteX144" fmla="*/ 1050174 w 4326193"/>
              <a:gd name="connsiteY144" fmla="*/ 0 h 271577"/>
              <a:gd name="connsiteX145" fmla="*/ 1081754 w 4326193"/>
              <a:gd name="connsiteY145" fmla="*/ 0 h 271577"/>
              <a:gd name="connsiteX146" fmla="*/ 1012418 w 4326193"/>
              <a:gd name="connsiteY146" fmla="*/ 271577 h 271577"/>
              <a:gd name="connsiteX147" fmla="*/ 980838 w 4326193"/>
              <a:gd name="connsiteY147" fmla="*/ 271577 h 271577"/>
              <a:gd name="connsiteX148" fmla="*/ 958779 w 4326193"/>
              <a:gd name="connsiteY148" fmla="*/ 0 h 271577"/>
              <a:gd name="connsiteX149" fmla="*/ 990358 w 4326193"/>
              <a:gd name="connsiteY149" fmla="*/ 0 h 271577"/>
              <a:gd name="connsiteX150" fmla="*/ 921022 w 4326193"/>
              <a:gd name="connsiteY150" fmla="*/ 271577 h 271577"/>
              <a:gd name="connsiteX151" fmla="*/ 889442 w 4326193"/>
              <a:gd name="connsiteY151" fmla="*/ 271577 h 271577"/>
              <a:gd name="connsiteX152" fmla="*/ 867384 w 4326193"/>
              <a:gd name="connsiteY152" fmla="*/ 0 h 271577"/>
              <a:gd name="connsiteX153" fmla="*/ 898963 w 4326193"/>
              <a:gd name="connsiteY153" fmla="*/ 0 h 271577"/>
              <a:gd name="connsiteX154" fmla="*/ 829626 w 4326193"/>
              <a:gd name="connsiteY154" fmla="*/ 271577 h 271577"/>
              <a:gd name="connsiteX155" fmla="*/ 798047 w 4326193"/>
              <a:gd name="connsiteY155" fmla="*/ 271577 h 271577"/>
              <a:gd name="connsiteX156" fmla="*/ 775987 w 4326193"/>
              <a:gd name="connsiteY156" fmla="*/ 0 h 271577"/>
              <a:gd name="connsiteX157" fmla="*/ 807567 w 4326193"/>
              <a:gd name="connsiteY157" fmla="*/ 0 h 271577"/>
              <a:gd name="connsiteX158" fmla="*/ 738231 w 4326193"/>
              <a:gd name="connsiteY158" fmla="*/ 271577 h 271577"/>
              <a:gd name="connsiteX159" fmla="*/ 706651 w 4326193"/>
              <a:gd name="connsiteY159" fmla="*/ 271577 h 271577"/>
              <a:gd name="connsiteX160" fmla="*/ 684592 w 4326193"/>
              <a:gd name="connsiteY160" fmla="*/ 0 h 271577"/>
              <a:gd name="connsiteX161" fmla="*/ 716171 w 4326193"/>
              <a:gd name="connsiteY161" fmla="*/ 0 h 271577"/>
              <a:gd name="connsiteX162" fmla="*/ 646835 w 4326193"/>
              <a:gd name="connsiteY162" fmla="*/ 271577 h 271577"/>
              <a:gd name="connsiteX163" fmla="*/ 615256 w 4326193"/>
              <a:gd name="connsiteY163" fmla="*/ 271577 h 271577"/>
              <a:gd name="connsiteX164" fmla="*/ 593196 w 4326193"/>
              <a:gd name="connsiteY164" fmla="*/ 0 h 271577"/>
              <a:gd name="connsiteX165" fmla="*/ 624776 w 4326193"/>
              <a:gd name="connsiteY165" fmla="*/ 0 h 271577"/>
              <a:gd name="connsiteX166" fmla="*/ 555439 w 4326193"/>
              <a:gd name="connsiteY166" fmla="*/ 271577 h 271577"/>
              <a:gd name="connsiteX167" fmla="*/ 523860 w 4326193"/>
              <a:gd name="connsiteY167" fmla="*/ 271577 h 271577"/>
              <a:gd name="connsiteX168" fmla="*/ 501801 w 4326193"/>
              <a:gd name="connsiteY168" fmla="*/ 0 h 271577"/>
              <a:gd name="connsiteX169" fmla="*/ 533380 w 4326193"/>
              <a:gd name="connsiteY169" fmla="*/ 0 h 271577"/>
              <a:gd name="connsiteX170" fmla="*/ 464044 w 4326193"/>
              <a:gd name="connsiteY170" fmla="*/ 271577 h 271577"/>
              <a:gd name="connsiteX171" fmla="*/ 432464 w 4326193"/>
              <a:gd name="connsiteY171" fmla="*/ 271577 h 271577"/>
              <a:gd name="connsiteX172" fmla="*/ 410405 w 4326193"/>
              <a:gd name="connsiteY172" fmla="*/ 0 h 271577"/>
              <a:gd name="connsiteX173" fmla="*/ 441985 w 4326193"/>
              <a:gd name="connsiteY173" fmla="*/ 0 h 271577"/>
              <a:gd name="connsiteX174" fmla="*/ 372649 w 4326193"/>
              <a:gd name="connsiteY174" fmla="*/ 271577 h 271577"/>
              <a:gd name="connsiteX175" fmla="*/ 341069 w 4326193"/>
              <a:gd name="connsiteY175" fmla="*/ 271577 h 271577"/>
              <a:gd name="connsiteX176" fmla="*/ 319009 w 4326193"/>
              <a:gd name="connsiteY176" fmla="*/ 0 h 271577"/>
              <a:gd name="connsiteX177" fmla="*/ 350589 w 4326193"/>
              <a:gd name="connsiteY177" fmla="*/ 0 h 271577"/>
              <a:gd name="connsiteX178" fmla="*/ 281253 w 4326193"/>
              <a:gd name="connsiteY178" fmla="*/ 271577 h 271577"/>
              <a:gd name="connsiteX179" fmla="*/ 249673 w 4326193"/>
              <a:gd name="connsiteY179" fmla="*/ 271577 h 271577"/>
              <a:gd name="connsiteX180" fmla="*/ 227614 w 4326193"/>
              <a:gd name="connsiteY180" fmla="*/ 0 h 271577"/>
              <a:gd name="connsiteX181" fmla="*/ 259193 w 4326193"/>
              <a:gd name="connsiteY181" fmla="*/ 0 h 271577"/>
              <a:gd name="connsiteX182" fmla="*/ 189857 w 4326193"/>
              <a:gd name="connsiteY182" fmla="*/ 271577 h 271577"/>
              <a:gd name="connsiteX183" fmla="*/ 158278 w 4326193"/>
              <a:gd name="connsiteY183" fmla="*/ 271577 h 271577"/>
              <a:gd name="connsiteX184" fmla="*/ 136219 w 4326193"/>
              <a:gd name="connsiteY184" fmla="*/ 0 h 271577"/>
              <a:gd name="connsiteX185" fmla="*/ 167799 w 4326193"/>
              <a:gd name="connsiteY185" fmla="*/ 0 h 271577"/>
              <a:gd name="connsiteX186" fmla="*/ 98463 w 4326193"/>
              <a:gd name="connsiteY186" fmla="*/ 271577 h 271577"/>
              <a:gd name="connsiteX187" fmla="*/ 66883 w 4326193"/>
              <a:gd name="connsiteY187" fmla="*/ 271577 h 271577"/>
              <a:gd name="connsiteX188" fmla="*/ 44823 w 4326193"/>
              <a:gd name="connsiteY188" fmla="*/ 0 h 271577"/>
              <a:gd name="connsiteX189" fmla="*/ 76402 w 4326193"/>
              <a:gd name="connsiteY189" fmla="*/ 0 h 271577"/>
              <a:gd name="connsiteX190" fmla="*/ 7067 w 4326193"/>
              <a:gd name="connsiteY190" fmla="*/ 271577 h 271577"/>
              <a:gd name="connsiteX191" fmla="*/ 0 w 4326193"/>
              <a:gd name="connsiteY191" fmla="*/ 271577 h 271577"/>
              <a:gd name="connsiteX192" fmla="*/ 0 w 4326193"/>
              <a:gd name="connsiteY192" fmla="*/ 175564 h 271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</a:cxnLst>
            <a:rect l="l" t="t" r="r" b="b"/>
            <a:pathLst>
              <a:path w="4326193" h="271577">
                <a:moveTo>
                  <a:pt x="4326193" y="55714"/>
                </a:moveTo>
                <a:lnTo>
                  <a:pt x="4326193" y="179405"/>
                </a:lnTo>
                <a:lnTo>
                  <a:pt x="4302661" y="271577"/>
                </a:lnTo>
                <a:lnTo>
                  <a:pt x="4271081" y="271577"/>
                </a:lnTo>
                <a:close/>
                <a:moveTo>
                  <a:pt x="4249020" y="0"/>
                </a:moveTo>
                <a:lnTo>
                  <a:pt x="4280599" y="0"/>
                </a:lnTo>
                <a:lnTo>
                  <a:pt x="4211263" y="271577"/>
                </a:lnTo>
                <a:lnTo>
                  <a:pt x="4179684" y="271577"/>
                </a:lnTo>
                <a:close/>
                <a:moveTo>
                  <a:pt x="4157625" y="0"/>
                </a:moveTo>
                <a:lnTo>
                  <a:pt x="4189205" y="0"/>
                </a:lnTo>
                <a:lnTo>
                  <a:pt x="4119868" y="271577"/>
                </a:lnTo>
                <a:lnTo>
                  <a:pt x="4088289" y="271577"/>
                </a:lnTo>
                <a:close/>
                <a:moveTo>
                  <a:pt x="4066229" y="0"/>
                </a:moveTo>
                <a:lnTo>
                  <a:pt x="4097808" y="0"/>
                </a:lnTo>
                <a:lnTo>
                  <a:pt x="4028472" y="271577"/>
                </a:lnTo>
                <a:lnTo>
                  <a:pt x="3996892" y="271577"/>
                </a:lnTo>
                <a:close/>
                <a:moveTo>
                  <a:pt x="3974833" y="0"/>
                </a:moveTo>
                <a:lnTo>
                  <a:pt x="4006413" y="0"/>
                </a:lnTo>
                <a:lnTo>
                  <a:pt x="3937076" y="271577"/>
                </a:lnTo>
                <a:lnTo>
                  <a:pt x="3905497" y="271577"/>
                </a:lnTo>
                <a:close/>
                <a:moveTo>
                  <a:pt x="3883437" y="0"/>
                </a:moveTo>
                <a:lnTo>
                  <a:pt x="3915017" y="0"/>
                </a:lnTo>
                <a:lnTo>
                  <a:pt x="3845681" y="271577"/>
                </a:lnTo>
                <a:lnTo>
                  <a:pt x="3814101" y="271577"/>
                </a:lnTo>
                <a:close/>
                <a:moveTo>
                  <a:pt x="3792042" y="0"/>
                </a:moveTo>
                <a:lnTo>
                  <a:pt x="3823621" y="0"/>
                </a:lnTo>
                <a:lnTo>
                  <a:pt x="3754285" y="271577"/>
                </a:lnTo>
                <a:lnTo>
                  <a:pt x="3722706" y="271577"/>
                </a:lnTo>
                <a:close/>
                <a:moveTo>
                  <a:pt x="3700646" y="0"/>
                </a:moveTo>
                <a:lnTo>
                  <a:pt x="3732225" y="0"/>
                </a:lnTo>
                <a:lnTo>
                  <a:pt x="3662889" y="271577"/>
                </a:lnTo>
                <a:lnTo>
                  <a:pt x="3631310" y="271577"/>
                </a:lnTo>
                <a:close/>
                <a:moveTo>
                  <a:pt x="3609251" y="0"/>
                </a:moveTo>
                <a:lnTo>
                  <a:pt x="3640830" y="0"/>
                </a:lnTo>
                <a:lnTo>
                  <a:pt x="3571494" y="271577"/>
                </a:lnTo>
                <a:lnTo>
                  <a:pt x="3539914" y="271577"/>
                </a:lnTo>
                <a:close/>
                <a:moveTo>
                  <a:pt x="3517855" y="0"/>
                </a:moveTo>
                <a:lnTo>
                  <a:pt x="3549434" y="0"/>
                </a:lnTo>
                <a:lnTo>
                  <a:pt x="3480098" y="271577"/>
                </a:lnTo>
                <a:lnTo>
                  <a:pt x="3448519" y="271577"/>
                </a:lnTo>
                <a:close/>
                <a:moveTo>
                  <a:pt x="3426459" y="0"/>
                </a:moveTo>
                <a:lnTo>
                  <a:pt x="3458038" y="0"/>
                </a:lnTo>
                <a:lnTo>
                  <a:pt x="3388702" y="271577"/>
                </a:lnTo>
                <a:lnTo>
                  <a:pt x="3357122" y="271577"/>
                </a:lnTo>
                <a:close/>
                <a:moveTo>
                  <a:pt x="3335064" y="0"/>
                </a:moveTo>
                <a:lnTo>
                  <a:pt x="3366643" y="0"/>
                </a:lnTo>
                <a:lnTo>
                  <a:pt x="3297307" y="271577"/>
                </a:lnTo>
                <a:lnTo>
                  <a:pt x="3265728" y="271577"/>
                </a:lnTo>
                <a:close/>
                <a:moveTo>
                  <a:pt x="3243668" y="0"/>
                </a:moveTo>
                <a:lnTo>
                  <a:pt x="3275247" y="0"/>
                </a:lnTo>
                <a:lnTo>
                  <a:pt x="3205911" y="271577"/>
                </a:lnTo>
                <a:lnTo>
                  <a:pt x="3174332" y="271577"/>
                </a:lnTo>
                <a:close/>
                <a:moveTo>
                  <a:pt x="3152272" y="0"/>
                </a:moveTo>
                <a:lnTo>
                  <a:pt x="3183851" y="0"/>
                </a:lnTo>
                <a:lnTo>
                  <a:pt x="3114515" y="271577"/>
                </a:lnTo>
                <a:lnTo>
                  <a:pt x="3082935" y="271577"/>
                </a:lnTo>
                <a:close/>
                <a:moveTo>
                  <a:pt x="3060877" y="0"/>
                </a:moveTo>
                <a:lnTo>
                  <a:pt x="3092457" y="0"/>
                </a:lnTo>
                <a:lnTo>
                  <a:pt x="3023120" y="271577"/>
                </a:lnTo>
                <a:lnTo>
                  <a:pt x="2991541" y="271577"/>
                </a:lnTo>
                <a:close/>
                <a:moveTo>
                  <a:pt x="2969480" y="0"/>
                </a:moveTo>
                <a:lnTo>
                  <a:pt x="3001060" y="0"/>
                </a:lnTo>
                <a:lnTo>
                  <a:pt x="2931724" y="271577"/>
                </a:lnTo>
                <a:lnTo>
                  <a:pt x="2900144" y="271577"/>
                </a:lnTo>
                <a:close/>
                <a:moveTo>
                  <a:pt x="2878086" y="0"/>
                </a:moveTo>
                <a:lnTo>
                  <a:pt x="2909665" y="0"/>
                </a:lnTo>
                <a:lnTo>
                  <a:pt x="2840329" y="271577"/>
                </a:lnTo>
                <a:lnTo>
                  <a:pt x="2808750" y="271577"/>
                </a:lnTo>
                <a:close/>
                <a:moveTo>
                  <a:pt x="2786689" y="0"/>
                </a:moveTo>
                <a:lnTo>
                  <a:pt x="2818269" y="0"/>
                </a:lnTo>
                <a:lnTo>
                  <a:pt x="2748933" y="271577"/>
                </a:lnTo>
                <a:lnTo>
                  <a:pt x="2717353" y="271577"/>
                </a:lnTo>
                <a:close/>
                <a:moveTo>
                  <a:pt x="2695294" y="0"/>
                </a:moveTo>
                <a:lnTo>
                  <a:pt x="2726873" y="0"/>
                </a:lnTo>
                <a:lnTo>
                  <a:pt x="2657537" y="271577"/>
                </a:lnTo>
                <a:lnTo>
                  <a:pt x="2625957" y="271577"/>
                </a:lnTo>
                <a:close/>
                <a:moveTo>
                  <a:pt x="2603899" y="0"/>
                </a:moveTo>
                <a:lnTo>
                  <a:pt x="2635479" y="0"/>
                </a:lnTo>
                <a:lnTo>
                  <a:pt x="2566142" y="271577"/>
                </a:lnTo>
                <a:lnTo>
                  <a:pt x="2534563" y="271577"/>
                </a:lnTo>
                <a:close/>
                <a:moveTo>
                  <a:pt x="2512502" y="0"/>
                </a:moveTo>
                <a:lnTo>
                  <a:pt x="2544082" y="0"/>
                </a:lnTo>
                <a:lnTo>
                  <a:pt x="2474746" y="271577"/>
                </a:lnTo>
                <a:lnTo>
                  <a:pt x="2443166" y="271577"/>
                </a:lnTo>
                <a:close/>
                <a:moveTo>
                  <a:pt x="2421107" y="0"/>
                </a:moveTo>
                <a:lnTo>
                  <a:pt x="2452686" y="0"/>
                </a:lnTo>
                <a:lnTo>
                  <a:pt x="2383350" y="271577"/>
                </a:lnTo>
                <a:lnTo>
                  <a:pt x="2351771" y="271577"/>
                </a:lnTo>
                <a:close/>
                <a:moveTo>
                  <a:pt x="2329711" y="0"/>
                </a:moveTo>
                <a:lnTo>
                  <a:pt x="2361291" y="0"/>
                </a:lnTo>
                <a:lnTo>
                  <a:pt x="2291955" y="271577"/>
                </a:lnTo>
                <a:lnTo>
                  <a:pt x="2260375" y="271577"/>
                </a:lnTo>
                <a:close/>
                <a:moveTo>
                  <a:pt x="2238316" y="0"/>
                </a:moveTo>
                <a:lnTo>
                  <a:pt x="2269895" y="0"/>
                </a:lnTo>
                <a:lnTo>
                  <a:pt x="2200559" y="271577"/>
                </a:lnTo>
                <a:lnTo>
                  <a:pt x="2168980" y="271577"/>
                </a:lnTo>
                <a:close/>
                <a:moveTo>
                  <a:pt x="2146923" y="0"/>
                </a:moveTo>
                <a:lnTo>
                  <a:pt x="2178503" y="0"/>
                </a:lnTo>
                <a:lnTo>
                  <a:pt x="2109167" y="271577"/>
                </a:lnTo>
                <a:lnTo>
                  <a:pt x="2077587" y="271577"/>
                </a:lnTo>
                <a:close/>
                <a:moveTo>
                  <a:pt x="2055526" y="0"/>
                </a:moveTo>
                <a:lnTo>
                  <a:pt x="2087105" y="0"/>
                </a:lnTo>
                <a:lnTo>
                  <a:pt x="2017769" y="271577"/>
                </a:lnTo>
                <a:lnTo>
                  <a:pt x="1986189" y="271577"/>
                </a:lnTo>
                <a:close/>
                <a:moveTo>
                  <a:pt x="1964130" y="0"/>
                </a:moveTo>
                <a:lnTo>
                  <a:pt x="1995710" y="0"/>
                </a:lnTo>
                <a:lnTo>
                  <a:pt x="1926373" y="271577"/>
                </a:lnTo>
                <a:lnTo>
                  <a:pt x="1894794" y="271577"/>
                </a:lnTo>
                <a:close/>
                <a:moveTo>
                  <a:pt x="1872735" y="0"/>
                </a:moveTo>
                <a:lnTo>
                  <a:pt x="1904314" y="0"/>
                </a:lnTo>
                <a:lnTo>
                  <a:pt x="1834978" y="271577"/>
                </a:lnTo>
                <a:lnTo>
                  <a:pt x="1803398" y="271577"/>
                </a:lnTo>
                <a:close/>
                <a:moveTo>
                  <a:pt x="1781339" y="0"/>
                </a:moveTo>
                <a:lnTo>
                  <a:pt x="1812918" y="0"/>
                </a:lnTo>
                <a:lnTo>
                  <a:pt x="1743582" y="271577"/>
                </a:lnTo>
                <a:lnTo>
                  <a:pt x="1712003" y="271577"/>
                </a:lnTo>
                <a:close/>
                <a:moveTo>
                  <a:pt x="1689943" y="0"/>
                </a:moveTo>
                <a:lnTo>
                  <a:pt x="1721523" y="0"/>
                </a:lnTo>
                <a:lnTo>
                  <a:pt x="1652186" y="271577"/>
                </a:lnTo>
                <a:lnTo>
                  <a:pt x="1620607" y="271577"/>
                </a:lnTo>
                <a:close/>
                <a:moveTo>
                  <a:pt x="1598548" y="0"/>
                </a:moveTo>
                <a:lnTo>
                  <a:pt x="1630127" y="0"/>
                </a:lnTo>
                <a:lnTo>
                  <a:pt x="1560791" y="271577"/>
                </a:lnTo>
                <a:lnTo>
                  <a:pt x="1529211" y="271577"/>
                </a:lnTo>
                <a:close/>
                <a:moveTo>
                  <a:pt x="1507152" y="0"/>
                </a:moveTo>
                <a:lnTo>
                  <a:pt x="1538732" y="0"/>
                </a:lnTo>
                <a:lnTo>
                  <a:pt x="1469395" y="271577"/>
                </a:lnTo>
                <a:lnTo>
                  <a:pt x="1437816" y="271577"/>
                </a:lnTo>
                <a:close/>
                <a:moveTo>
                  <a:pt x="1415757" y="0"/>
                </a:moveTo>
                <a:lnTo>
                  <a:pt x="1447336" y="0"/>
                </a:lnTo>
                <a:lnTo>
                  <a:pt x="1378000" y="271577"/>
                </a:lnTo>
                <a:lnTo>
                  <a:pt x="1346420" y="271577"/>
                </a:lnTo>
                <a:close/>
                <a:moveTo>
                  <a:pt x="1324361" y="0"/>
                </a:moveTo>
                <a:lnTo>
                  <a:pt x="1355940" y="0"/>
                </a:lnTo>
                <a:lnTo>
                  <a:pt x="1286604" y="271577"/>
                </a:lnTo>
                <a:lnTo>
                  <a:pt x="1255025" y="271577"/>
                </a:lnTo>
                <a:close/>
                <a:moveTo>
                  <a:pt x="1232965" y="0"/>
                </a:moveTo>
                <a:lnTo>
                  <a:pt x="1264544" y="0"/>
                </a:lnTo>
                <a:lnTo>
                  <a:pt x="1195208" y="271577"/>
                </a:lnTo>
                <a:lnTo>
                  <a:pt x="1163629" y="271577"/>
                </a:lnTo>
                <a:close/>
                <a:moveTo>
                  <a:pt x="1141570" y="0"/>
                </a:moveTo>
                <a:lnTo>
                  <a:pt x="1173150" y="0"/>
                </a:lnTo>
                <a:lnTo>
                  <a:pt x="1103814" y="271577"/>
                </a:lnTo>
                <a:lnTo>
                  <a:pt x="1072234" y="271577"/>
                </a:lnTo>
                <a:close/>
                <a:moveTo>
                  <a:pt x="1050174" y="0"/>
                </a:moveTo>
                <a:lnTo>
                  <a:pt x="1081754" y="0"/>
                </a:lnTo>
                <a:lnTo>
                  <a:pt x="1012418" y="271577"/>
                </a:lnTo>
                <a:lnTo>
                  <a:pt x="980838" y="271577"/>
                </a:lnTo>
                <a:close/>
                <a:moveTo>
                  <a:pt x="958779" y="0"/>
                </a:moveTo>
                <a:lnTo>
                  <a:pt x="990358" y="0"/>
                </a:lnTo>
                <a:lnTo>
                  <a:pt x="921022" y="271577"/>
                </a:lnTo>
                <a:lnTo>
                  <a:pt x="889442" y="271577"/>
                </a:lnTo>
                <a:close/>
                <a:moveTo>
                  <a:pt x="867384" y="0"/>
                </a:moveTo>
                <a:lnTo>
                  <a:pt x="898963" y="0"/>
                </a:lnTo>
                <a:lnTo>
                  <a:pt x="829626" y="271577"/>
                </a:lnTo>
                <a:lnTo>
                  <a:pt x="798047" y="271577"/>
                </a:lnTo>
                <a:close/>
                <a:moveTo>
                  <a:pt x="775987" y="0"/>
                </a:moveTo>
                <a:lnTo>
                  <a:pt x="807567" y="0"/>
                </a:lnTo>
                <a:lnTo>
                  <a:pt x="738231" y="271577"/>
                </a:lnTo>
                <a:lnTo>
                  <a:pt x="706651" y="271577"/>
                </a:lnTo>
                <a:close/>
                <a:moveTo>
                  <a:pt x="684592" y="0"/>
                </a:moveTo>
                <a:lnTo>
                  <a:pt x="716171" y="0"/>
                </a:lnTo>
                <a:lnTo>
                  <a:pt x="646835" y="271577"/>
                </a:lnTo>
                <a:lnTo>
                  <a:pt x="615256" y="271577"/>
                </a:lnTo>
                <a:close/>
                <a:moveTo>
                  <a:pt x="593196" y="0"/>
                </a:moveTo>
                <a:lnTo>
                  <a:pt x="624776" y="0"/>
                </a:lnTo>
                <a:lnTo>
                  <a:pt x="555439" y="271577"/>
                </a:lnTo>
                <a:lnTo>
                  <a:pt x="523860" y="271577"/>
                </a:lnTo>
                <a:close/>
                <a:moveTo>
                  <a:pt x="501801" y="0"/>
                </a:moveTo>
                <a:lnTo>
                  <a:pt x="533380" y="0"/>
                </a:lnTo>
                <a:lnTo>
                  <a:pt x="464044" y="271577"/>
                </a:lnTo>
                <a:lnTo>
                  <a:pt x="432464" y="271577"/>
                </a:lnTo>
                <a:close/>
                <a:moveTo>
                  <a:pt x="410405" y="0"/>
                </a:moveTo>
                <a:lnTo>
                  <a:pt x="441985" y="0"/>
                </a:lnTo>
                <a:lnTo>
                  <a:pt x="372649" y="271577"/>
                </a:lnTo>
                <a:lnTo>
                  <a:pt x="341069" y="271577"/>
                </a:lnTo>
                <a:close/>
                <a:moveTo>
                  <a:pt x="319009" y="0"/>
                </a:moveTo>
                <a:lnTo>
                  <a:pt x="350589" y="0"/>
                </a:lnTo>
                <a:lnTo>
                  <a:pt x="281253" y="271577"/>
                </a:lnTo>
                <a:lnTo>
                  <a:pt x="249673" y="271577"/>
                </a:lnTo>
                <a:close/>
                <a:moveTo>
                  <a:pt x="227614" y="0"/>
                </a:moveTo>
                <a:lnTo>
                  <a:pt x="259193" y="0"/>
                </a:lnTo>
                <a:lnTo>
                  <a:pt x="189857" y="271577"/>
                </a:lnTo>
                <a:lnTo>
                  <a:pt x="158278" y="271577"/>
                </a:lnTo>
                <a:close/>
                <a:moveTo>
                  <a:pt x="136219" y="0"/>
                </a:moveTo>
                <a:lnTo>
                  <a:pt x="167799" y="0"/>
                </a:lnTo>
                <a:lnTo>
                  <a:pt x="98463" y="271577"/>
                </a:lnTo>
                <a:lnTo>
                  <a:pt x="66883" y="271577"/>
                </a:lnTo>
                <a:close/>
                <a:moveTo>
                  <a:pt x="44823" y="0"/>
                </a:moveTo>
                <a:lnTo>
                  <a:pt x="76402" y="0"/>
                </a:lnTo>
                <a:lnTo>
                  <a:pt x="7067" y="271577"/>
                </a:lnTo>
                <a:lnTo>
                  <a:pt x="0" y="271577"/>
                </a:lnTo>
                <a:lnTo>
                  <a:pt x="0" y="17556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1" name="直線コネクタ 120"/>
          <p:cNvCxnSpPr/>
          <p:nvPr/>
        </p:nvCxnSpPr>
        <p:spPr>
          <a:xfrm>
            <a:off x="1732833" y="5280338"/>
            <a:ext cx="3839780" cy="0"/>
          </a:xfrm>
          <a:prstGeom prst="line">
            <a:avLst/>
          </a:prstGeom>
          <a:ln w="19050" cap="flat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2804777" y="3585415"/>
            <a:ext cx="142682" cy="17711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4372070" y="3585415"/>
            <a:ext cx="140384" cy="17711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正方形/長方形 90"/>
          <p:cNvSpPr/>
          <p:nvPr/>
        </p:nvSpPr>
        <p:spPr>
          <a:xfrm>
            <a:off x="3056036" y="3585415"/>
            <a:ext cx="1197311" cy="177112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DCE34484-7B7C-4EE9-B58D-2398E9A054ED}"/>
              </a:ext>
            </a:extLst>
          </p:cNvPr>
          <p:cNvGrpSpPr/>
          <p:nvPr/>
        </p:nvGrpSpPr>
        <p:grpSpPr>
          <a:xfrm>
            <a:off x="2543123" y="3490782"/>
            <a:ext cx="4231488" cy="1177881"/>
            <a:chOff x="2543123" y="3490782"/>
            <a:chExt cx="4231488" cy="1177881"/>
          </a:xfrm>
        </p:grpSpPr>
        <p:sp>
          <p:nvSpPr>
            <p:cNvPr id="100" name="右矢印 99"/>
            <p:cNvSpPr/>
            <p:nvPr/>
          </p:nvSpPr>
          <p:spPr>
            <a:xfrm rot="5400000">
              <a:off x="2456502" y="3577403"/>
              <a:ext cx="353837" cy="180596"/>
            </a:xfrm>
            <a:prstGeom prst="rightArrow">
              <a:avLst>
                <a:gd name="adj1" fmla="val 36948"/>
                <a:gd name="adj2" fmla="val 65228"/>
              </a:avLst>
            </a:prstGeom>
            <a:solidFill>
              <a:srgbClr val="FF0000"/>
            </a:solidFill>
            <a:ln w="1270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テキスト ボックス 230"/>
            <p:cNvSpPr txBox="1"/>
            <p:nvPr/>
          </p:nvSpPr>
          <p:spPr>
            <a:xfrm>
              <a:off x="4512453" y="3745333"/>
              <a:ext cx="22621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ネジの入った支柱の</a:t>
              </a:r>
              <a:endParaRPr kumimoji="1" lang="en-US" altLang="ja-JP" dirty="0"/>
            </a:p>
            <a:p>
              <a:r>
                <a:rPr kumimoji="1" lang="ja-JP" altLang="en-US" dirty="0"/>
                <a:t>回転により水平版を</a:t>
              </a:r>
              <a:endParaRPr kumimoji="1" lang="en-US" altLang="ja-JP" dirty="0"/>
            </a:p>
            <a:p>
              <a:r>
                <a:rPr lang="ja-JP" altLang="en-US" dirty="0"/>
                <a:t>上下させる</a:t>
              </a:r>
              <a:endParaRPr kumimoji="1" lang="ja-JP" altLang="en-US" dirty="0"/>
            </a:p>
          </p:txBody>
        </p:sp>
      </p:grpSp>
      <p:sp>
        <p:nvSpPr>
          <p:cNvPr id="232" name="テキスト ボックス 231"/>
          <p:cNvSpPr txBox="1"/>
          <p:nvPr/>
        </p:nvSpPr>
        <p:spPr>
          <a:xfrm>
            <a:off x="4934665" y="2411055"/>
            <a:ext cx="23743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初期位置からの</a:t>
            </a:r>
            <a:endParaRPr kumimoji="1" lang="en-US" altLang="ja-JP" dirty="0"/>
          </a:p>
          <a:p>
            <a:r>
              <a:rPr kumimoji="1" lang="ja-JP" altLang="en-US" b="1" dirty="0"/>
              <a:t>変位</a:t>
            </a:r>
            <a:r>
              <a:rPr kumimoji="1" lang="en-US" altLang="ja-JP" dirty="0"/>
              <a:t>(</a:t>
            </a:r>
            <a:r>
              <a:rPr kumimoji="1" lang="en-US" altLang="ja-JP" b="1" dirty="0"/>
              <a:t>Displacement</a:t>
            </a:r>
            <a:r>
              <a:rPr kumimoji="1" lang="en-US" altLang="ja-JP" dirty="0"/>
              <a:t>)</a:t>
            </a:r>
          </a:p>
          <a:p>
            <a:r>
              <a:rPr kumimoji="1" lang="ja-JP" altLang="en-US" dirty="0"/>
              <a:t>を計測する</a:t>
            </a:r>
          </a:p>
        </p:txBody>
      </p:sp>
      <p:sp>
        <p:nvSpPr>
          <p:cNvPr id="236" name="テキスト ボックス 235"/>
          <p:cNvSpPr txBox="1"/>
          <p:nvPr/>
        </p:nvSpPr>
        <p:spPr>
          <a:xfrm>
            <a:off x="1066156" y="1092839"/>
            <a:ext cx="2723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供試体を</a:t>
            </a:r>
            <a:r>
              <a:rPr lang="ja-JP" altLang="en-US" dirty="0"/>
              <a:t>固定器具で</a:t>
            </a:r>
            <a:endParaRPr lang="en-US" altLang="ja-JP" dirty="0"/>
          </a:p>
          <a:p>
            <a:r>
              <a:rPr kumimoji="1" lang="ja-JP" altLang="en-US" dirty="0"/>
              <a:t>ロードセルに取り付ける</a:t>
            </a:r>
          </a:p>
        </p:txBody>
      </p: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6F74D66-CE7F-461E-8B06-45B8C42629DD}"/>
              </a:ext>
            </a:extLst>
          </p:cNvPr>
          <p:cNvGrpSpPr/>
          <p:nvPr/>
        </p:nvGrpSpPr>
        <p:grpSpPr>
          <a:xfrm>
            <a:off x="3701038" y="775971"/>
            <a:ext cx="3130160" cy="1368123"/>
            <a:chOff x="3701038" y="775971"/>
            <a:chExt cx="3130160" cy="1368123"/>
          </a:xfrm>
        </p:grpSpPr>
        <p:sp>
          <p:nvSpPr>
            <p:cNvPr id="229" name="テキスト ボックス 228"/>
            <p:cNvSpPr txBox="1"/>
            <p:nvPr/>
          </p:nvSpPr>
          <p:spPr>
            <a:xfrm>
              <a:off x="4294926" y="775971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/>
                <a:t>ロードセル</a:t>
              </a:r>
              <a:endParaRPr kumimoji="1" lang="en-US" altLang="ja-JP" sz="2400" b="1" dirty="0"/>
            </a:p>
          </p:txBody>
        </p:sp>
        <p:sp>
          <p:nvSpPr>
            <p:cNvPr id="230" name="フリーフォーム 229"/>
            <p:cNvSpPr/>
            <p:nvPr/>
          </p:nvSpPr>
          <p:spPr>
            <a:xfrm>
              <a:off x="3701038" y="1187458"/>
              <a:ext cx="2625213" cy="956636"/>
            </a:xfrm>
            <a:custGeom>
              <a:avLst/>
              <a:gdLst>
                <a:gd name="connsiteX0" fmla="*/ 0 w 2625213"/>
                <a:gd name="connsiteY0" fmla="*/ 639097 h 639097"/>
                <a:gd name="connsiteX1" fmla="*/ 560439 w 2625213"/>
                <a:gd name="connsiteY1" fmla="*/ 0 h 639097"/>
                <a:gd name="connsiteX2" fmla="*/ 2625213 w 2625213"/>
                <a:gd name="connsiteY2" fmla="*/ 0 h 639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25213" h="639097">
                  <a:moveTo>
                    <a:pt x="0" y="639097"/>
                  </a:moveTo>
                  <a:lnTo>
                    <a:pt x="560439" y="0"/>
                  </a:lnTo>
                  <a:lnTo>
                    <a:pt x="2625213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正方形/長方形 236"/>
            <p:cNvSpPr/>
            <p:nvPr/>
          </p:nvSpPr>
          <p:spPr>
            <a:xfrm>
              <a:off x="4294926" y="1208421"/>
              <a:ext cx="25362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/>
                <a:t>荷重</a:t>
              </a:r>
              <a:r>
                <a:rPr lang="en-US" altLang="ja-JP" dirty="0"/>
                <a:t>(</a:t>
              </a:r>
              <a:r>
                <a:rPr lang="en-US" altLang="ja-JP" b="1" dirty="0"/>
                <a:t>Load</a:t>
              </a:r>
              <a:r>
                <a:rPr lang="en-US" altLang="ja-JP" dirty="0"/>
                <a:t>)</a:t>
              </a:r>
              <a:r>
                <a:rPr lang="ja-JP" altLang="en-US" dirty="0"/>
                <a:t>を計測する</a:t>
              </a:r>
            </a:p>
          </p:txBody>
        </p:sp>
      </p:grpSp>
      <p:sp>
        <p:nvSpPr>
          <p:cNvPr id="238" name="テキスト ボックス 237"/>
          <p:cNvSpPr txBox="1"/>
          <p:nvPr/>
        </p:nvSpPr>
        <p:spPr>
          <a:xfrm>
            <a:off x="1651816" y="548037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載荷機</a:t>
            </a:r>
          </a:p>
        </p:txBody>
      </p:sp>
      <p:sp>
        <p:nvSpPr>
          <p:cNvPr id="239" name="テキスト ボックス 238"/>
          <p:cNvSpPr txBox="1"/>
          <p:nvPr/>
        </p:nvSpPr>
        <p:spPr>
          <a:xfrm>
            <a:off x="4544669" y="4792521"/>
            <a:ext cx="2800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/>
              <a:t>モーター</a:t>
            </a:r>
            <a:r>
              <a:rPr lang="ja-JP" altLang="en-US" sz="1200" dirty="0"/>
              <a:t>は</a:t>
            </a:r>
            <a:r>
              <a:rPr lang="ja-JP" altLang="en-US" sz="1200" b="1" dirty="0"/>
              <a:t>ギア</a:t>
            </a:r>
            <a:r>
              <a:rPr lang="ja-JP" altLang="en-US" sz="1200" dirty="0"/>
              <a:t>を介して</a:t>
            </a:r>
            <a:r>
              <a:rPr lang="ja-JP" altLang="en-US" sz="1200" b="1" dirty="0"/>
              <a:t>支柱</a:t>
            </a:r>
            <a:endParaRPr lang="en-US" altLang="ja-JP" sz="1200" b="1" dirty="0"/>
          </a:p>
          <a:p>
            <a:r>
              <a:rPr lang="ja-JP" altLang="en-US" sz="1200" dirty="0"/>
              <a:t>へ回転を伝達（ギアにより速度調整）</a:t>
            </a:r>
            <a:endParaRPr kumimoji="1" lang="ja-JP" altLang="en-US" sz="12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2FF0D41-529E-4FBC-9289-A245190BD14B}"/>
              </a:ext>
            </a:extLst>
          </p:cNvPr>
          <p:cNvGrpSpPr/>
          <p:nvPr/>
        </p:nvGrpSpPr>
        <p:grpSpPr>
          <a:xfrm>
            <a:off x="827705" y="2720051"/>
            <a:ext cx="2795172" cy="1023315"/>
            <a:chOff x="827705" y="2720051"/>
            <a:chExt cx="2795172" cy="1023315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827705" y="3281701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/>
                <a:t>供試体</a:t>
              </a:r>
            </a:p>
          </p:txBody>
        </p:sp>
        <p:sp>
          <p:nvSpPr>
            <p:cNvPr id="252" name="フリーフォーム 251"/>
            <p:cNvSpPr/>
            <p:nvPr/>
          </p:nvSpPr>
          <p:spPr>
            <a:xfrm>
              <a:off x="888125" y="2720051"/>
              <a:ext cx="2734752" cy="567159"/>
            </a:xfrm>
            <a:custGeom>
              <a:avLst/>
              <a:gdLst>
                <a:gd name="connsiteX0" fmla="*/ 0 w 2650603"/>
                <a:gd name="connsiteY0" fmla="*/ 567159 h 567159"/>
                <a:gd name="connsiteX1" fmla="*/ 2268638 w 2650603"/>
                <a:gd name="connsiteY1" fmla="*/ 567159 h 567159"/>
                <a:gd name="connsiteX2" fmla="*/ 2650603 w 2650603"/>
                <a:gd name="connsiteY2" fmla="*/ 0 h 567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0603" h="567159">
                  <a:moveTo>
                    <a:pt x="0" y="567159"/>
                  </a:moveTo>
                  <a:lnTo>
                    <a:pt x="2268638" y="567159"/>
                  </a:lnTo>
                  <a:lnTo>
                    <a:pt x="2650603" y="0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正方形/長方形 252"/>
              <p:cNvSpPr/>
              <p:nvPr/>
            </p:nvSpPr>
            <p:spPr>
              <a:xfrm>
                <a:off x="7715191" y="1754882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3" name="正方形/長方形 2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191" y="1754882"/>
                <a:ext cx="991524" cy="7893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4" name="正方形/長方形 253"/>
              <p:cNvSpPr/>
              <p:nvPr/>
            </p:nvSpPr>
            <p:spPr>
              <a:xfrm>
                <a:off x="8927589" y="1754882"/>
                <a:ext cx="991524" cy="789352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ja-JP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ja-JP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US" altLang="ja-JP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altLang="ja-JP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54" name="正方形/長方形 2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7589" y="1754882"/>
                <a:ext cx="991524" cy="7893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5" name="正方形/長方形 254"/>
              <p:cNvSpPr/>
              <p:nvPr/>
            </p:nvSpPr>
            <p:spPr>
              <a:xfrm>
                <a:off x="7715191" y="3190739"/>
                <a:ext cx="2203922" cy="78935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ja-JP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5" name="正方形/長方形 2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191" y="3190739"/>
                <a:ext cx="2203922" cy="789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" name="フリーフォーム 255"/>
          <p:cNvSpPr/>
          <p:nvPr/>
        </p:nvSpPr>
        <p:spPr>
          <a:xfrm>
            <a:off x="6831198" y="1349796"/>
            <a:ext cx="1581282" cy="497840"/>
          </a:xfrm>
          <a:custGeom>
            <a:avLst/>
            <a:gdLst>
              <a:gd name="connsiteX0" fmla="*/ 0 w 2367280"/>
              <a:gd name="connsiteY0" fmla="*/ 0 h 497840"/>
              <a:gd name="connsiteX1" fmla="*/ 2367280 w 2367280"/>
              <a:gd name="connsiteY1" fmla="*/ 0 h 497840"/>
              <a:gd name="connsiteX2" fmla="*/ 2367280 w 2367280"/>
              <a:gd name="connsiteY2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7280" h="497840">
                <a:moveTo>
                  <a:pt x="0" y="0"/>
                </a:moveTo>
                <a:lnTo>
                  <a:pt x="2367280" y="0"/>
                </a:lnTo>
                <a:lnTo>
                  <a:pt x="2367280" y="497840"/>
                </a:lnTo>
              </a:path>
            </a:pathLst>
          </a:custGeom>
          <a:noFill/>
          <a:ln w="38100" cap="rnd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7" name="フリーフォーム 256"/>
          <p:cNvSpPr/>
          <p:nvPr/>
        </p:nvSpPr>
        <p:spPr>
          <a:xfrm flipV="1">
            <a:off x="7309033" y="2462305"/>
            <a:ext cx="2282007" cy="388193"/>
          </a:xfrm>
          <a:custGeom>
            <a:avLst/>
            <a:gdLst>
              <a:gd name="connsiteX0" fmla="*/ 0 w 2367280"/>
              <a:gd name="connsiteY0" fmla="*/ 0 h 497840"/>
              <a:gd name="connsiteX1" fmla="*/ 2367280 w 2367280"/>
              <a:gd name="connsiteY1" fmla="*/ 0 h 497840"/>
              <a:gd name="connsiteX2" fmla="*/ 2367280 w 2367280"/>
              <a:gd name="connsiteY2" fmla="*/ 497840 h 4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7280" h="497840">
                <a:moveTo>
                  <a:pt x="0" y="0"/>
                </a:moveTo>
                <a:lnTo>
                  <a:pt x="2367280" y="0"/>
                </a:lnTo>
                <a:lnTo>
                  <a:pt x="2367280" y="497840"/>
                </a:lnTo>
              </a:path>
            </a:pathLst>
          </a:custGeom>
          <a:noFill/>
          <a:ln w="38100" cap="rnd">
            <a:solidFill>
              <a:srgbClr val="0070C0"/>
            </a:solidFill>
            <a:round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7715191" y="4198702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応力</a:t>
            </a:r>
            <a:r>
              <a:rPr kumimoji="1" lang="ja-JP" altLang="en-US" dirty="0"/>
              <a:t>と</a:t>
            </a:r>
            <a:r>
              <a:rPr kumimoji="1" lang="ja-JP" altLang="en-US" b="1" dirty="0"/>
              <a:t>ひずみ</a:t>
            </a:r>
            <a:r>
              <a:rPr kumimoji="1" lang="ja-JP" altLang="en-US" dirty="0"/>
              <a:t>の計測値を</a:t>
            </a:r>
            <a:r>
              <a:rPr lang="ja-JP" altLang="en-US" dirty="0"/>
              <a:t>プロットし，</a:t>
            </a:r>
            <a:endParaRPr lang="en-US" altLang="ja-JP" dirty="0"/>
          </a:p>
          <a:p>
            <a:r>
              <a:rPr lang="ja-JP" altLang="en-US" dirty="0"/>
              <a:t>比例関係にあることを確認する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475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" grpId="0"/>
      <p:bldP spid="236" grpId="0"/>
      <p:bldP spid="239" grpId="0"/>
      <p:bldP spid="253" grpId="0" animBg="1"/>
      <p:bldP spid="254" grpId="0" animBg="1"/>
      <p:bldP spid="255" grpId="0" animBg="1"/>
      <p:bldP spid="256" grpId="0" animBg="1"/>
      <p:bldP spid="257" grpId="0" animBg="1"/>
      <p:bldP spid="2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93CB69-838C-406E-AEB9-3274306E4B6C}"/>
              </a:ext>
            </a:extLst>
          </p:cNvPr>
          <p:cNvSpPr txBox="1"/>
          <p:nvPr/>
        </p:nvSpPr>
        <p:spPr>
          <a:xfrm>
            <a:off x="497840" y="508000"/>
            <a:ext cx="272382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論文・レポートの書き方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0278C86-B50F-4ACA-8267-06676C25B49A}"/>
              </a:ext>
            </a:extLst>
          </p:cNvPr>
          <p:cNvSpPr txBox="1"/>
          <p:nvPr/>
        </p:nvSpPr>
        <p:spPr>
          <a:xfrm>
            <a:off x="497840" y="137160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　緒言・</a:t>
            </a:r>
            <a:r>
              <a:rPr kumimoji="1" lang="ja-JP" altLang="en-US" b="1" dirty="0"/>
              <a:t>背景</a:t>
            </a:r>
            <a:r>
              <a:rPr kumimoji="1" lang="ja-JP" altLang="en-US" dirty="0"/>
              <a:t>・はじめに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D655EF-BEAD-43EE-8D95-B014F29D899D}"/>
              </a:ext>
            </a:extLst>
          </p:cNvPr>
          <p:cNvSpPr txBox="1"/>
          <p:nvPr/>
        </p:nvSpPr>
        <p:spPr>
          <a:xfrm>
            <a:off x="497840" y="335675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②　基礎理論・検討</a:t>
            </a:r>
            <a:r>
              <a:rPr kumimoji="1" lang="ja-JP" altLang="en-US" b="1" dirty="0"/>
              <a:t>方法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BEBD15-E80D-428E-988E-E9B2122648CC}"/>
              </a:ext>
            </a:extLst>
          </p:cNvPr>
          <p:cNvSpPr txBox="1"/>
          <p:nvPr/>
        </p:nvSpPr>
        <p:spPr>
          <a:xfrm>
            <a:off x="497840" y="411630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③　</a:t>
            </a:r>
            <a:r>
              <a:rPr kumimoji="1" lang="ja-JP" altLang="en-US" b="1" dirty="0"/>
              <a:t>結果と考察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0A5C7A-62C3-4400-88CD-25DD22A51992}"/>
              </a:ext>
            </a:extLst>
          </p:cNvPr>
          <p:cNvSpPr txBox="1"/>
          <p:nvPr/>
        </p:nvSpPr>
        <p:spPr>
          <a:xfrm>
            <a:off x="497840" y="5706949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④　結言・</a:t>
            </a:r>
            <a:r>
              <a:rPr kumimoji="1" lang="ja-JP" altLang="en-US" b="1" dirty="0"/>
              <a:t>結論</a:t>
            </a:r>
            <a:r>
              <a:rPr kumimoji="1" lang="ja-JP" altLang="en-US" dirty="0"/>
              <a:t>・まとめ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DED859-9205-48F9-961A-C0A310395F76}"/>
              </a:ext>
            </a:extLst>
          </p:cNvPr>
          <p:cNvSpPr txBox="1"/>
          <p:nvPr/>
        </p:nvSpPr>
        <p:spPr>
          <a:xfrm>
            <a:off x="3815080" y="1371600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社会的背景</a:t>
            </a:r>
            <a:r>
              <a:rPr lang="en-US" altLang="ja-JP" dirty="0"/>
              <a:t>…</a:t>
            </a:r>
            <a:r>
              <a:rPr lang="ja-JP" altLang="en-US" dirty="0"/>
              <a:t>社会のニーズ（専門外の人にも分かるように）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32483C-12C8-40E6-8D5E-7FC5CC7443C1}"/>
              </a:ext>
            </a:extLst>
          </p:cNvPr>
          <p:cNvSpPr txBox="1"/>
          <p:nvPr/>
        </p:nvSpPr>
        <p:spPr>
          <a:xfrm>
            <a:off x="3815080" y="1740932"/>
            <a:ext cx="6692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工学的背景</a:t>
            </a:r>
            <a:r>
              <a:rPr lang="en-US" altLang="ja-JP" dirty="0"/>
              <a:t>…</a:t>
            </a:r>
            <a:r>
              <a:rPr lang="ja-JP" altLang="en-US" b="1" dirty="0"/>
              <a:t>技術的課題</a:t>
            </a:r>
            <a:r>
              <a:rPr lang="ja-JP" altLang="en-US" dirty="0"/>
              <a:t>（</a:t>
            </a:r>
            <a:r>
              <a:rPr lang="en-US" altLang="ja-JP" dirty="0"/>
              <a:t>Technical Issue</a:t>
            </a:r>
            <a:r>
              <a:rPr lang="ja-JP" altLang="en-US" dirty="0"/>
              <a:t>）と解決策を示す</a:t>
            </a:r>
            <a:endParaRPr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9EC17BF-363A-4C31-A4D0-E45258983199}"/>
              </a:ext>
            </a:extLst>
          </p:cNvPr>
          <p:cNvSpPr txBox="1"/>
          <p:nvPr/>
        </p:nvSpPr>
        <p:spPr>
          <a:xfrm>
            <a:off x="3815080" y="2110264"/>
            <a:ext cx="5450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目的（</a:t>
            </a:r>
            <a:r>
              <a:rPr lang="en-US" altLang="ja-JP" dirty="0"/>
              <a:t>Purpose</a:t>
            </a:r>
            <a:r>
              <a:rPr lang="ja-JP" altLang="en-US" dirty="0"/>
              <a:t>）</a:t>
            </a:r>
            <a:r>
              <a:rPr lang="en-US" altLang="ja-JP" dirty="0"/>
              <a:t>…</a:t>
            </a:r>
            <a:r>
              <a:rPr lang="ja-JP" altLang="en-US" dirty="0"/>
              <a:t>今回，明らかにする範囲と方法</a:t>
            </a:r>
            <a:endParaRPr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4678D9-D48F-4B09-BFDA-205EF0ACA87A}"/>
              </a:ext>
            </a:extLst>
          </p:cNvPr>
          <p:cNvSpPr txBox="1"/>
          <p:nvPr/>
        </p:nvSpPr>
        <p:spPr>
          <a:xfrm>
            <a:off x="3815080" y="2479596"/>
            <a:ext cx="5950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方法論（</a:t>
            </a:r>
            <a:r>
              <a:rPr lang="en-US" altLang="ja-JP" dirty="0"/>
              <a:t>Methodology</a:t>
            </a:r>
            <a:r>
              <a:rPr lang="ja-JP" altLang="en-US" dirty="0"/>
              <a:t>）</a:t>
            </a:r>
            <a:r>
              <a:rPr lang="en-US" altLang="ja-JP" dirty="0"/>
              <a:t>…</a:t>
            </a:r>
            <a:r>
              <a:rPr lang="ja-JP" altLang="en-US" dirty="0"/>
              <a:t>方法が適切であることを示す</a:t>
            </a:r>
            <a:endParaRPr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DB9C67F-F443-44DF-823B-EC38C9B4DA2D}"/>
              </a:ext>
            </a:extLst>
          </p:cNvPr>
          <p:cNvSpPr txBox="1"/>
          <p:nvPr/>
        </p:nvSpPr>
        <p:spPr>
          <a:xfrm>
            <a:off x="3815080" y="3218260"/>
            <a:ext cx="433965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再現性が保証されること</a:t>
            </a:r>
            <a:endParaRPr kumimoji="1" lang="en-US" altLang="ja-JP" dirty="0"/>
          </a:p>
          <a:p>
            <a:r>
              <a:rPr lang="en-US" altLang="ja-JP" dirty="0"/>
              <a:t>…</a:t>
            </a:r>
            <a:r>
              <a:rPr lang="ja-JP" altLang="en-US" dirty="0"/>
              <a:t>読者のレベルに応じて詳細さは変わる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162AC48-935D-4589-B74A-9FF522EFFDAA}"/>
              </a:ext>
            </a:extLst>
          </p:cNvPr>
          <p:cNvSpPr txBox="1"/>
          <p:nvPr/>
        </p:nvSpPr>
        <p:spPr>
          <a:xfrm>
            <a:off x="3815080" y="4116308"/>
            <a:ext cx="618630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１）結果を載せたら必ず考察する</a:t>
            </a:r>
            <a:endParaRPr kumimoji="1" lang="en-US" altLang="ja-JP" dirty="0"/>
          </a:p>
          <a:p>
            <a:r>
              <a:rPr lang="ja-JP" altLang="en-US" dirty="0"/>
              <a:t>２）結果が無いのに考察してはいけない</a:t>
            </a:r>
            <a:endParaRPr lang="en-US" altLang="ja-JP" dirty="0"/>
          </a:p>
          <a:p>
            <a:r>
              <a:rPr kumimoji="1" lang="ja-JP" altLang="en-US" dirty="0"/>
              <a:t>３）いくつかの結果と考察を組み合わせて，論理展開する</a:t>
            </a:r>
            <a:endParaRPr kumimoji="1" lang="en-US" altLang="ja-JP" dirty="0"/>
          </a:p>
          <a:p>
            <a:r>
              <a:rPr lang="ja-JP" altLang="en-US" dirty="0"/>
              <a:t>４）最後の考察は「目的達成」になるはず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8C05A0B-7CED-4E50-81A2-9121C2A141FD}"/>
              </a:ext>
            </a:extLst>
          </p:cNvPr>
          <p:cNvSpPr txBox="1"/>
          <p:nvPr/>
        </p:nvSpPr>
        <p:spPr>
          <a:xfrm>
            <a:off x="4199801" y="5316637"/>
            <a:ext cx="39549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不足している結果は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参考文献</a:t>
            </a:r>
            <a:r>
              <a:rPr kumimoji="1" lang="ja-JP" altLang="en-US" sz="1400" dirty="0"/>
              <a:t>を示しても良い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DB8145-62A8-4C85-BC81-B81F2D12D8A0}"/>
              </a:ext>
            </a:extLst>
          </p:cNvPr>
          <p:cNvSpPr txBox="1"/>
          <p:nvPr/>
        </p:nvSpPr>
        <p:spPr>
          <a:xfrm>
            <a:off x="3815080" y="5706949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①～③の概要を解説，結論を述べる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735A8AB2-904A-40F3-8DBD-43BDA871529E}"/>
              </a:ext>
            </a:extLst>
          </p:cNvPr>
          <p:cNvGrpSpPr/>
          <p:nvPr/>
        </p:nvGrpSpPr>
        <p:grpSpPr>
          <a:xfrm>
            <a:off x="3541059" y="1250244"/>
            <a:ext cx="6875929" cy="1716299"/>
            <a:chOff x="3541059" y="1250244"/>
            <a:chExt cx="6875929" cy="1716299"/>
          </a:xfrm>
        </p:grpSpPr>
        <p:sp>
          <p:nvSpPr>
            <p:cNvPr id="11" name="左中かっこ 10">
              <a:extLst>
                <a:ext uri="{FF2B5EF4-FFF2-40B4-BE49-F238E27FC236}">
                  <a16:creationId xmlns:a16="http://schemas.microsoft.com/office/drawing/2014/main" id="{449080AC-4172-480F-8722-CE1F0ABD3307}"/>
                </a:ext>
              </a:extLst>
            </p:cNvPr>
            <p:cNvSpPr/>
            <p:nvPr/>
          </p:nvSpPr>
          <p:spPr>
            <a:xfrm>
              <a:off x="3622040" y="1371600"/>
              <a:ext cx="193040" cy="1477328"/>
            </a:xfrm>
            <a:prstGeom prst="leftBrace">
              <a:avLst>
                <a:gd name="adj1" fmla="val 69623"/>
                <a:gd name="adj2" fmla="val 21373"/>
              </a:avLst>
            </a:prstGeom>
            <a:ln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65EBCD8D-2875-4A5F-BA39-787DB4661AEC}"/>
                </a:ext>
              </a:extLst>
            </p:cNvPr>
            <p:cNvSpPr/>
            <p:nvPr/>
          </p:nvSpPr>
          <p:spPr>
            <a:xfrm>
              <a:off x="3541059" y="1250244"/>
              <a:ext cx="6875929" cy="17162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5025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 animBg="1"/>
      <p:bldP spid="1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游ゴシックオンリー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3304</TotalTime>
  <Words>1270</Words>
  <Application>Microsoft Office PowerPoint</Application>
  <PresentationFormat>ワイド画面</PresentationFormat>
  <Paragraphs>278</Paragraphs>
  <Slides>15</Slides>
  <Notes>0</Notes>
  <HiddenSlides>6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Arial</vt:lpstr>
      <vt:lpstr>Cambria Math</vt:lpstr>
      <vt:lpstr>Office テーマ</vt:lpstr>
      <vt:lpstr>固体の力学 （基礎実験A-2020年度）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筑波大学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固体の力学 （基礎実験A-2020年度）</dc:title>
  <dc:creator>YAMAMOTO KYOSUKE</dc:creator>
  <cp:lastModifiedBy>YAMAMOTO KYOSUKE</cp:lastModifiedBy>
  <cp:revision>52</cp:revision>
  <dcterms:created xsi:type="dcterms:W3CDTF">2020-07-02T08:47:48Z</dcterms:created>
  <dcterms:modified xsi:type="dcterms:W3CDTF">2020-08-03T07:09:02Z</dcterms:modified>
</cp:coreProperties>
</file>